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6.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7.xml" ContentType="application/vnd.openxmlformats-officedocument.presentationml.notesSlide+xml"/>
  <Override PartName="/ppt/comments/comment1.xml" ContentType="application/vnd.openxmlformats-officedocument.presentationml.comments+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4"/>
  </p:notesMasterIdLst>
  <p:sldIdLst>
    <p:sldId id="257" r:id="rId2"/>
    <p:sldId id="269" r:id="rId3"/>
    <p:sldId id="258" r:id="rId4"/>
    <p:sldId id="264" r:id="rId5"/>
    <p:sldId id="267" r:id="rId6"/>
    <p:sldId id="259" r:id="rId7"/>
    <p:sldId id="268" r:id="rId8"/>
    <p:sldId id="260" r:id="rId9"/>
    <p:sldId id="262" r:id="rId10"/>
    <p:sldId id="261" r:id="rId11"/>
    <p:sldId id="265" r:id="rId12"/>
    <p:sldId id="263" r:id="rId1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Office User" initials="MOU" lastIdx="1" clrIdx="0">
    <p:extLst>
      <p:ext uri="{19B8F6BF-5375-455C-9EA6-DF929625EA0E}">
        <p15:presenceInfo xmlns:p15="http://schemas.microsoft.com/office/powerpoint/2012/main" userId="Microsoft Office Us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3307"/>
  </p:normalViewPr>
  <p:slideViewPr>
    <p:cSldViewPr snapToGrid="0" snapToObjects="1">
      <p:cViewPr>
        <p:scale>
          <a:sx n="99" d="100"/>
          <a:sy n="99" d="100"/>
        </p:scale>
        <p:origin x="520" y="-1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9-06-10T17:46:54.839" idx="1">
    <p:pos x="10" y="10"/>
    <p:text/>
    <p:extLst>
      <p:ext uri="{C676402C-5697-4E1C-873F-D02D1690AC5C}">
        <p15:threadingInfo xmlns:p15="http://schemas.microsoft.com/office/powerpoint/2012/main" timeZoneBias="-480"/>
      </p:ext>
    </p:extLst>
  </p:cm>
</p: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0C95ADA-C383-9D4A-BCCF-E99617953507}" type="doc">
      <dgm:prSet loTypeId="urn:microsoft.com/office/officeart/2005/8/layout/hProcess9" loCatId="process" qsTypeId="urn:microsoft.com/office/officeart/2005/8/quickstyle/simple1" qsCatId="simple" csTypeId="urn:microsoft.com/office/officeart/2005/8/colors/accent1_2" csCatId="accent1" phldr="1"/>
      <dgm:spPr/>
      <dgm:t>
        <a:bodyPr/>
        <a:lstStyle/>
        <a:p>
          <a:endParaRPr lang="zh-CN" altLang="en-US"/>
        </a:p>
      </dgm:t>
    </dgm:pt>
    <dgm:pt modelId="{D5FBC5FF-8272-C349-89DA-32EE49C617B2}">
      <dgm:prSet/>
      <dgm:spPr/>
      <dgm:t>
        <a:bodyPr/>
        <a:lstStyle/>
        <a:p>
          <a:r>
            <a:rPr kumimoji="1" lang="en-US" altLang="zh-CN" dirty="0"/>
            <a:t>Label Objects for Training</a:t>
          </a:r>
          <a:endParaRPr lang="zh-CN" dirty="0"/>
        </a:p>
      </dgm:t>
    </dgm:pt>
    <dgm:pt modelId="{73492B0F-CA46-6D49-9330-59EFB1F45F09}" type="parTrans" cxnId="{767ED098-9EDA-5546-BC10-47A2EDDD500F}">
      <dgm:prSet/>
      <dgm:spPr/>
      <dgm:t>
        <a:bodyPr/>
        <a:lstStyle/>
        <a:p>
          <a:endParaRPr lang="zh-CN" altLang="en-US"/>
        </a:p>
      </dgm:t>
    </dgm:pt>
    <dgm:pt modelId="{E4B4B58E-5323-5F4E-921E-1502C2BCA1EB}" type="sibTrans" cxnId="{767ED098-9EDA-5546-BC10-47A2EDDD500F}">
      <dgm:prSet/>
      <dgm:spPr/>
      <dgm:t>
        <a:bodyPr/>
        <a:lstStyle/>
        <a:p>
          <a:endParaRPr lang="zh-CN" altLang="en-US"/>
        </a:p>
      </dgm:t>
    </dgm:pt>
    <dgm:pt modelId="{D360E39D-9426-2A44-8E54-60D9D107623A}">
      <dgm:prSet/>
      <dgm:spPr/>
      <dgm:t>
        <a:bodyPr/>
        <a:lstStyle/>
        <a:p>
          <a:r>
            <a:rPr kumimoji="1" lang="en-US" altLang="zh-CN" dirty="0"/>
            <a:t>Train a Model to Detect Objects</a:t>
          </a:r>
          <a:endParaRPr kumimoji="1" lang="zh-CN" altLang="en-US" dirty="0"/>
        </a:p>
      </dgm:t>
    </dgm:pt>
    <dgm:pt modelId="{69BCD44C-B960-684E-84EE-E7C1D681FB79}" type="parTrans" cxnId="{56819C08-419D-8B42-9F21-3FDFF3FE2EA2}">
      <dgm:prSet/>
      <dgm:spPr/>
      <dgm:t>
        <a:bodyPr/>
        <a:lstStyle/>
        <a:p>
          <a:endParaRPr lang="zh-CN" altLang="en-US"/>
        </a:p>
      </dgm:t>
    </dgm:pt>
    <dgm:pt modelId="{846817A6-A53B-C84A-BB23-1BBA8FA23C91}" type="sibTrans" cxnId="{56819C08-419D-8B42-9F21-3FDFF3FE2EA2}">
      <dgm:prSet/>
      <dgm:spPr/>
      <dgm:t>
        <a:bodyPr/>
        <a:lstStyle/>
        <a:p>
          <a:endParaRPr lang="zh-CN" altLang="en-US"/>
        </a:p>
      </dgm:t>
    </dgm:pt>
    <dgm:pt modelId="{7DFA164A-62D6-B140-BAAB-E7D91A4E3225}">
      <dgm:prSet/>
      <dgm:spPr/>
      <dgm:t>
        <a:bodyPr/>
        <a:lstStyle/>
        <a:p>
          <a:r>
            <a:rPr kumimoji="1" lang="en-US" altLang="zh-CN" dirty="0"/>
            <a:t>Track the Detection Results</a:t>
          </a:r>
          <a:endParaRPr kumimoji="1" lang="zh-CN" altLang="en-US" dirty="0"/>
        </a:p>
      </dgm:t>
    </dgm:pt>
    <dgm:pt modelId="{CD586275-AC50-544F-971B-7F290985A250}" type="parTrans" cxnId="{A8898369-F60C-DB45-A650-0B2D8F9A9312}">
      <dgm:prSet/>
      <dgm:spPr/>
      <dgm:t>
        <a:bodyPr/>
        <a:lstStyle/>
        <a:p>
          <a:endParaRPr lang="zh-CN" altLang="en-US"/>
        </a:p>
      </dgm:t>
    </dgm:pt>
    <dgm:pt modelId="{1C727D43-E36B-514E-B319-F42A531308B7}" type="sibTrans" cxnId="{A8898369-F60C-DB45-A650-0B2D8F9A9312}">
      <dgm:prSet/>
      <dgm:spPr/>
      <dgm:t>
        <a:bodyPr/>
        <a:lstStyle/>
        <a:p>
          <a:endParaRPr lang="zh-CN" altLang="en-US"/>
        </a:p>
      </dgm:t>
    </dgm:pt>
    <dgm:pt modelId="{E002BC69-AF97-5541-8494-B4417FEC2B87}">
      <dgm:prSet/>
      <dgm:spPr/>
      <dgm:t>
        <a:bodyPr/>
        <a:lstStyle/>
        <a:p>
          <a:r>
            <a:rPr kumimoji="1" lang="en-US" altLang="zh-CN" dirty="0"/>
            <a:t>Visualize the Rectangle and track id </a:t>
          </a:r>
          <a:endParaRPr kumimoji="1" lang="zh-CN" altLang="en-US" dirty="0"/>
        </a:p>
      </dgm:t>
    </dgm:pt>
    <dgm:pt modelId="{C9352777-A1BA-3A4B-AF75-4771EA75484A}" type="parTrans" cxnId="{F409BB32-A947-C74C-8CFD-91773E9BB376}">
      <dgm:prSet/>
      <dgm:spPr/>
      <dgm:t>
        <a:bodyPr/>
        <a:lstStyle/>
        <a:p>
          <a:endParaRPr lang="zh-CN" altLang="en-US"/>
        </a:p>
      </dgm:t>
    </dgm:pt>
    <dgm:pt modelId="{4CDB5C48-D305-2D4B-ACF8-5673D2444827}" type="sibTrans" cxnId="{F409BB32-A947-C74C-8CFD-91773E9BB376}">
      <dgm:prSet/>
      <dgm:spPr/>
      <dgm:t>
        <a:bodyPr/>
        <a:lstStyle/>
        <a:p>
          <a:endParaRPr lang="zh-CN" altLang="en-US"/>
        </a:p>
      </dgm:t>
    </dgm:pt>
    <dgm:pt modelId="{12EF89E6-7DAB-2540-B6CE-A3C74DD4BD82}" type="pres">
      <dgm:prSet presAssocID="{F0C95ADA-C383-9D4A-BCCF-E99617953507}" presName="CompostProcess" presStyleCnt="0">
        <dgm:presLayoutVars>
          <dgm:dir/>
          <dgm:resizeHandles val="exact"/>
        </dgm:presLayoutVars>
      </dgm:prSet>
      <dgm:spPr/>
    </dgm:pt>
    <dgm:pt modelId="{117A6D22-E284-2A46-8BED-09454C07AA0E}" type="pres">
      <dgm:prSet presAssocID="{F0C95ADA-C383-9D4A-BCCF-E99617953507}" presName="arrow" presStyleLbl="bgShp" presStyleIdx="0" presStyleCnt="1"/>
      <dgm:spPr/>
    </dgm:pt>
    <dgm:pt modelId="{5BD4EE81-919F-084E-8735-02DB62A82810}" type="pres">
      <dgm:prSet presAssocID="{F0C95ADA-C383-9D4A-BCCF-E99617953507}" presName="linearProcess" presStyleCnt="0"/>
      <dgm:spPr/>
    </dgm:pt>
    <dgm:pt modelId="{4866FBA5-47CA-BF41-B768-0CCCD31CB03F}" type="pres">
      <dgm:prSet presAssocID="{D5FBC5FF-8272-C349-89DA-32EE49C617B2}" presName="textNode" presStyleLbl="node1" presStyleIdx="0" presStyleCnt="4">
        <dgm:presLayoutVars>
          <dgm:bulletEnabled val="1"/>
        </dgm:presLayoutVars>
      </dgm:prSet>
      <dgm:spPr/>
    </dgm:pt>
    <dgm:pt modelId="{27F87ABD-FFFA-0349-AA2D-5EBCF16907F5}" type="pres">
      <dgm:prSet presAssocID="{E4B4B58E-5323-5F4E-921E-1502C2BCA1EB}" presName="sibTrans" presStyleCnt="0"/>
      <dgm:spPr/>
    </dgm:pt>
    <dgm:pt modelId="{19EA32C4-6127-9F47-AF4E-3F2AA6D217A7}" type="pres">
      <dgm:prSet presAssocID="{D360E39D-9426-2A44-8E54-60D9D107623A}" presName="textNode" presStyleLbl="node1" presStyleIdx="1" presStyleCnt="4">
        <dgm:presLayoutVars>
          <dgm:bulletEnabled val="1"/>
        </dgm:presLayoutVars>
      </dgm:prSet>
      <dgm:spPr/>
    </dgm:pt>
    <dgm:pt modelId="{23C8D0DE-5CA3-FC4F-A1C9-C1DE6CE7D8C0}" type="pres">
      <dgm:prSet presAssocID="{846817A6-A53B-C84A-BB23-1BBA8FA23C91}" presName="sibTrans" presStyleCnt="0"/>
      <dgm:spPr/>
    </dgm:pt>
    <dgm:pt modelId="{453EE813-D137-ED47-8F3F-4082A83F055E}" type="pres">
      <dgm:prSet presAssocID="{7DFA164A-62D6-B140-BAAB-E7D91A4E3225}" presName="textNode" presStyleLbl="node1" presStyleIdx="2" presStyleCnt="4">
        <dgm:presLayoutVars>
          <dgm:bulletEnabled val="1"/>
        </dgm:presLayoutVars>
      </dgm:prSet>
      <dgm:spPr/>
    </dgm:pt>
    <dgm:pt modelId="{E7BFB24B-152F-CC4C-B650-8651BC4CC27B}" type="pres">
      <dgm:prSet presAssocID="{1C727D43-E36B-514E-B319-F42A531308B7}" presName="sibTrans" presStyleCnt="0"/>
      <dgm:spPr/>
    </dgm:pt>
    <dgm:pt modelId="{70A50FB5-E53C-8047-906C-89630F5B6D3D}" type="pres">
      <dgm:prSet presAssocID="{E002BC69-AF97-5541-8494-B4417FEC2B87}" presName="textNode" presStyleLbl="node1" presStyleIdx="3" presStyleCnt="4">
        <dgm:presLayoutVars>
          <dgm:bulletEnabled val="1"/>
        </dgm:presLayoutVars>
      </dgm:prSet>
      <dgm:spPr/>
    </dgm:pt>
  </dgm:ptLst>
  <dgm:cxnLst>
    <dgm:cxn modelId="{56819C08-419D-8B42-9F21-3FDFF3FE2EA2}" srcId="{F0C95ADA-C383-9D4A-BCCF-E99617953507}" destId="{D360E39D-9426-2A44-8E54-60D9D107623A}" srcOrd="1" destOrd="0" parTransId="{69BCD44C-B960-684E-84EE-E7C1D681FB79}" sibTransId="{846817A6-A53B-C84A-BB23-1BBA8FA23C91}"/>
    <dgm:cxn modelId="{F409BB32-A947-C74C-8CFD-91773E9BB376}" srcId="{F0C95ADA-C383-9D4A-BCCF-E99617953507}" destId="{E002BC69-AF97-5541-8494-B4417FEC2B87}" srcOrd="3" destOrd="0" parTransId="{C9352777-A1BA-3A4B-AF75-4771EA75484A}" sibTransId="{4CDB5C48-D305-2D4B-ACF8-5673D2444827}"/>
    <dgm:cxn modelId="{FDE80352-7271-EE40-B6B2-0BD350DE449A}" type="presOf" srcId="{F0C95ADA-C383-9D4A-BCCF-E99617953507}" destId="{12EF89E6-7DAB-2540-B6CE-A3C74DD4BD82}" srcOrd="0" destOrd="0" presId="urn:microsoft.com/office/officeart/2005/8/layout/hProcess9"/>
    <dgm:cxn modelId="{A8898369-F60C-DB45-A650-0B2D8F9A9312}" srcId="{F0C95ADA-C383-9D4A-BCCF-E99617953507}" destId="{7DFA164A-62D6-B140-BAAB-E7D91A4E3225}" srcOrd="2" destOrd="0" parTransId="{CD586275-AC50-544F-971B-7F290985A250}" sibTransId="{1C727D43-E36B-514E-B319-F42A531308B7}"/>
    <dgm:cxn modelId="{1CE52C6D-09B1-124B-88FA-D91565EC8DD1}" type="presOf" srcId="{7DFA164A-62D6-B140-BAAB-E7D91A4E3225}" destId="{453EE813-D137-ED47-8F3F-4082A83F055E}" srcOrd="0" destOrd="0" presId="urn:microsoft.com/office/officeart/2005/8/layout/hProcess9"/>
    <dgm:cxn modelId="{348F327B-7918-C449-B82F-DEC0BF946FE6}" type="presOf" srcId="{D360E39D-9426-2A44-8E54-60D9D107623A}" destId="{19EA32C4-6127-9F47-AF4E-3F2AA6D217A7}" srcOrd="0" destOrd="0" presId="urn:microsoft.com/office/officeart/2005/8/layout/hProcess9"/>
    <dgm:cxn modelId="{767ED098-9EDA-5546-BC10-47A2EDDD500F}" srcId="{F0C95ADA-C383-9D4A-BCCF-E99617953507}" destId="{D5FBC5FF-8272-C349-89DA-32EE49C617B2}" srcOrd="0" destOrd="0" parTransId="{73492B0F-CA46-6D49-9330-59EFB1F45F09}" sibTransId="{E4B4B58E-5323-5F4E-921E-1502C2BCA1EB}"/>
    <dgm:cxn modelId="{8857BEA3-CC35-5342-979E-756A30752C09}" type="presOf" srcId="{D5FBC5FF-8272-C349-89DA-32EE49C617B2}" destId="{4866FBA5-47CA-BF41-B768-0CCCD31CB03F}" srcOrd="0" destOrd="0" presId="urn:microsoft.com/office/officeart/2005/8/layout/hProcess9"/>
    <dgm:cxn modelId="{9A0488D2-B649-9A4C-9123-A797945D5E03}" type="presOf" srcId="{E002BC69-AF97-5541-8494-B4417FEC2B87}" destId="{70A50FB5-E53C-8047-906C-89630F5B6D3D}" srcOrd="0" destOrd="0" presId="urn:microsoft.com/office/officeart/2005/8/layout/hProcess9"/>
    <dgm:cxn modelId="{C20287C4-6DA0-0247-9849-8BD273530660}" type="presParOf" srcId="{12EF89E6-7DAB-2540-B6CE-A3C74DD4BD82}" destId="{117A6D22-E284-2A46-8BED-09454C07AA0E}" srcOrd="0" destOrd="0" presId="urn:microsoft.com/office/officeart/2005/8/layout/hProcess9"/>
    <dgm:cxn modelId="{0A2B5117-8D61-D24F-8E2E-2491AEDD4938}" type="presParOf" srcId="{12EF89E6-7DAB-2540-B6CE-A3C74DD4BD82}" destId="{5BD4EE81-919F-084E-8735-02DB62A82810}" srcOrd="1" destOrd="0" presId="urn:microsoft.com/office/officeart/2005/8/layout/hProcess9"/>
    <dgm:cxn modelId="{78DF04A7-FB7C-6743-81F7-09143391E9F6}" type="presParOf" srcId="{5BD4EE81-919F-084E-8735-02DB62A82810}" destId="{4866FBA5-47CA-BF41-B768-0CCCD31CB03F}" srcOrd="0" destOrd="0" presId="urn:microsoft.com/office/officeart/2005/8/layout/hProcess9"/>
    <dgm:cxn modelId="{F623212B-260A-D64B-BC3F-A3B8B945E021}" type="presParOf" srcId="{5BD4EE81-919F-084E-8735-02DB62A82810}" destId="{27F87ABD-FFFA-0349-AA2D-5EBCF16907F5}" srcOrd="1" destOrd="0" presId="urn:microsoft.com/office/officeart/2005/8/layout/hProcess9"/>
    <dgm:cxn modelId="{F7A56E95-7E3E-2149-9FAD-DB4216DB8578}" type="presParOf" srcId="{5BD4EE81-919F-084E-8735-02DB62A82810}" destId="{19EA32C4-6127-9F47-AF4E-3F2AA6D217A7}" srcOrd="2" destOrd="0" presId="urn:microsoft.com/office/officeart/2005/8/layout/hProcess9"/>
    <dgm:cxn modelId="{EBD5364C-D42C-BB47-8916-78FA31650ABD}" type="presParOf" srcId="{5BD4EE81-919F-084E-8735-02DB62A82810}" destId="{23C8D0DE-5CA3-FC4F-A1C9-C1DE6CE7D8C0}" srcOrd="3" destOrd="0" presId="urn:microsoft.com/office/officeart/2005/8/layout/hProcess9"/>
    <dgm:cxn modelId="{A11B94E8-15DD-674F-AE95-7FA04FCA4374}" type="presParOf" srcId="{5BD4EE81-919F-084E-8735-02DB62A82810}" destId="{453EE813-D137-ED47-8F3F-4082A83F055E}" srcOrd="4" destOrd="0" presId="urn:microsoft.com/office/officeart/2005/8/layout/hProcess9"/>
    <dgm:cxn modelId="{66DF7480-A7F7-3540-AA2A-F93FEE8909B3}" type="presParOf" srcId="{5BD4EE81-919F-084E-8735-02DB62A82810}" destId="{E7BFB24B-152F-CC4C-B650-8651BC4CC27B}" srcOrd="5" destOrd="0" presId="urn:microsoft.com/office/officeart/2005/8/layout/hProcess9"/>
    <dgm:cxn modelId="{8CC5155F-78EA-A746-84BF-959F8830A187}" type="presParOf" srcId="{5BD4EE81-919F-084E-8735-02DB62A82810}" destId="{70A50FB5-E53C-8047-906C-89630F5B6D3D}" srcOrd="6"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2957A33-09E5-C841-B57E-444D4657A270}" type="doc">
      <dgm:prSet loTypeId="urn:microsoft.com/office/officeart/2005/8/layout/vList2" loCatId="" qsTypeId="urn:microsoft.com/office/officeart/2005/8/quickstyle/simple1" qsCatId="simple" csTypeId="urn:microsoft.com/office/officeart/2005/8/colors/accent1_2" csCatId="accent1" phldr="1"/>
      <dgm:spPr/>
      <dgm:t>
        <a:bodyPr/>
        <a:lstStyle/>
        <a:p>
          <a:endParaRPr lang="zh-CN" altLang="en-US"/>
        </a:p>
      </dgm:t>
    </dgm:pt>
    <dgm:pt modelId="{C379507E-5E55-784F-BCA5-D1AC80EC1443}">
      <dgm:prSet phldrT="[文本]"/>
      <dgm:spPr/>
      <dgm:t>
        <a:bodyPr/>
        <a:lstStyle/>
        <a:p>
          <a:r>
            <a:rPr lang="en-US" altLang="zh-CN" dirty="0"/>
            <a:t>SORT</a:t>
          </a:r>
          <a:endParaRPr lang="zh-CN" altLang="en-US" dirty="0"/>
        </a:p>
      </dgm:t>
    </dgm:pt>
    <dgm:pt modelId="{EA5F6FC1-D26A-6E45-9F23-2F2DDB95FEA7}" type="parTrans" cxnId="{ED071993-D05B-5045-8EE8-CE6B9F193EC2}">
      <dgm:prSet/>
      <dgm:spPr/>
      <dgm:t>
        <a:bodyPr/>
        <a:lstStyle/>
        <a:p>
          <a:endParaRPr lang="zh-CN" altLang="en-US"/>
        </a:p>
      </dgm:t>
    </dgm:pt>
    <dgm:pt modelId="{5F87404F-2054-9A4A-9B3F-99058BDF301D}" type="sibTrans" cxnId="{ED071993-D05B-5045-8EE8-CE6B9F193EC2}">
      <dgm:prSet/>
      <dgm:spPr/>
      <dgm:t>
        <a:bodyPr/>
        <a:lstStyle/>
        <a:p>
          <a:endParaRPr lang="zh-CN" altLang="en-US"/>
        </a:p>
      </dgm:t>
    </dgm:pt>
    <dgm:pt modelId="{F39769FD-169D-5041-9EEF-A8B1F160ECC3}">
      <dgm:prSet phldrT="[文本]"/>
      <dgm:spPr/>
      <dgm:t>
        <a:bodyPr/>
        <a:lstStyle/>
        <a:p>
          <a:r>
            <a:rPr lang="en-US" b="0" i="0" dirty="0"/>
            <a:t>Simple Online and Realtime Tracking</a:t>
          </a:r>
          <a:endParaRPr lang="zh-CN" altLang="en-US" dirty="0"/>
        </a:p>
      </dgm:t>
    </dgm:pt>
    <dgm:pt modelId="{34418997-5666-7B43-B55A-AF84E363DB89}" type="parTrans" cxnId="{4CC69909-D2D7-D348-9985-49679B7B35B1}">
      <dgm:prSet/>
      <dgm:spPr/>
      <dgm:t>
        <a:bodyPr/>
        <a:lstStyle/>
        <a:p>
          <a:endParaRPr lang="zh-CN" altLang="en-US"/>
        </a:p>
      </dgm:t>
    </dgm:pt>
    <dgm:pt modelId="{6C051BDC-FF9C-4343-BDB6-4FD6903EAE5B}" type="sibTrans" cxnId="{4CC69909-D2D7-D348-9985-49679B7B35B1}">
      <dgm:prSet/>
      <dgm:spPr/>
      <dgm:t>
        <a:bodyPr/>
        <a:lstStyle/>
        <a:p>
          <a:endParaRPr lang="zh-CN" altLang="en-US"/>
        </a:p>
      </dgm:t>
    </dgm:pt>
    <dgm:pt modelId="{57364272-E337-6D47-95B4-4D8EB7E375C9}">
      <dgm:prSet phldrT="[文本]"/>
      <dgm:spPr/>
      <dgm:t>
        <a:bodyPr/>
        <a:lstStyle/>
        <a:p>
          <a:r>
            <a:rPr lang="en-US" altLang="zh-CN" dirty="0"/>
            <a:t>Deep-SORT</a:t>
          </a:r>
          <a:endParaRPr lang="zh-CN" altLang="en-US" dirty="0"/>
        </a:p>
      </dgm:t>
    </dgm:pt>
    <dgm:pt modelId="{AE5E8ABF-1293-1240-9E6A-FD5A45D49079}" type="parTrans" cxnId="{77D5FC97-0889-594B-A6D1-05B4E45550FE}">
      <dgm:prSet/>
      <dgm:spPr/>
      <dgm:t>
        <a:bodyPr/>
        <a:lstStyle/>
        <a:p>
          <a:endParaRPr lang="zh-CN" altLang="en-US"/>
        </a:p>
      </dgm:t>
    </dgm:pt>
    <dgm:pt modelId="{E221951C-3D5E-E141-B528-8020ECA0D657}" type="sibTrans" cxnId="{77D5FC97-0889-594B-A6D1-05B4E45550FE}">
      <dgm:prSet/>
      <dgm:spPr/>
      <dgm:t>
        <a:bodyPr/>
        <a:lstStyle/>
        <a:p>
          <a:endParaRPr lang="zh-CN" altLang="en-US"/>
        </a:p>
      </dgm:t>
    </dgm:pt>
    <dgm:pt modelId="{1BDFC897-C340-6E4D-A3D2-AD26225484F4}">
      <dgm:prSet phldrT="[文本]"/>
      <dgm:spPr/>
      <dgm:t>
        <a:bodyPr/>
        <a:lstStyle/>
        <a:p>
          <a:r>
            <a:rPr lang="en-US" b="0" i="0" dirty="0"/>
            <a:t>Track Handling and State Estimation</a:t>
          </a:r>
          <a:endParaRPr lang="zh-CN" altLang="en-US" dirty="0"/>
        </a:p>
      </dgm:t>
    </dgm:pt>
    <dgm:pt modelId="{A87BA6F5-7CC5-2740-941C-6B0EB9778CD7}" type="parTrans" cxnId="{334603B1-FC84-0344-ACFF-D96F4DD95D7F}">
      <dgm:prSet/>
      <dgm:spPr/>
      <dgm:t>
        <a:bodyPr/>
        <a:lstStyle/>
        <a:p>
          <a:endParaRPr lang="zh-CN" altLang="en-US"/>
        </a:p>
      </dgm:t>
    </dgm:pt>
    <dgm:pt modelId="{CABEDCC3-C18B-A549-96B0-DF9A1B5F0C9A}" type="sibTrans" cxnId="{334603B1-FC84-0344-ACFF-D96F4DD95D7F}">
      <dgm:prSet/>
      <dgm:spPr/>
      <dgm:t>
        <a:bodyPr/>
        <a:lstStyle/>
        <a:p>
          <a:endParaRPr lang="zh-CN" altLang="en-US"/>
        </a:p>
      </dgm:t>
    </dgm:pt>
    <dgm:pt modelId="{FCEAE9A1-ED6F-1F48-B70C-F864C7DB6B71}">
      <dgm:prSet phldrT="[文本]"/>
      <dgm:spPr/>
      <dgm:t>
        <a:bodyPr/>
        <a:lstStyle/>
        <a:p>
          <a:r>
            <a:rPr lang="en-US" b="0" i="0" dirty="0"/>
            <a:t>Tracking-by-detection</a:t>
          </a:r>
          <a:endParaRPr lang="zh-CN" altLang="en-US" b="0" dirty="0"/>
        </a:p>
      </dgm:t>
    </dgm:pt>
    <dgm:pt modelId="{2FB1B200-2D73-2947-B92C-08B48B528F13}" type="parTrans" cxnId="{CED7A728-6E0C-9643-98FC-8540F3194A23}">
      <dgm:prSet/>
      <dgm:spPr/>
      <dgm:t>
        <a:bodyPr/>
        <a:lstStyle/>
        <a:p>
          <a:endParaRPr lang="zh-CN" altLang="en-US"/>
        </a:p>
      </dgm:t>
    </dgm:pt>
    <dgm:pt modelId="{647E8747-EC19-AE42-9705-A04030A8C233}" type="sibTrans" cxnId="{CED7A728-6E0C-9643-98FC-8540F3194A23}">
      <dgm:prSet/>
      <dgm:spPr/>
      <dgm:t>
        <a:bodyPr/>
        <a:lstStyle/>
        <a:p>
          <a:endParaRPr lang="zh-CN" altLang="en-US"/>
        </a:p>
      </dgm:t>
    </dgm:pt>
    <dgm:pt modelId="{6E4D31F6-AA10-4E4A-B05E-04EFEA1BCD11}">
      <dgm:prSet phldrT="[文本]"/>
      <dgm:spPr/>
      <dgm:t>
        <a:bodyPr/>
        <a:lstStyle/>
        <a:p>
          <a:r>
            <a:rPr lang="en-US" b="0" i="0" dirty="0"/>
            <a:t>Assignment Problem</a:t>
          </a:r>
          <a:endParaRPr lang="zh-CN" altLang="en-US" dirty="0"/>
        </a:p>
      </dgm:t>
    </dgm:pt>
    <dgm:pt modelId="{9E29B88E-1046-5945-9B63-C69498B1E47E}" type="parTrans" cxnId="{D35CC3B3-9DCD-6147-BFA5-967A5EAA5B16}">
      <dgm:prSet/>
      <dgm:spPr/>
      <dgm:t>
        <a:bodyPr/>
        <a:lstStyle/>
        <a:p>
          <a:endParaRPr lang="zh-CN" altLang="en-US"/>
        </a:p>
      </dgm:t>
    </dgm:pt>
    <dgm:pt modelId="{2F6E4AFC-872E-7545-AD2A-1F06BC0A0EC6}" type="sibTrans" cxnId="{D35CC3B3-9DCD-6147-BFA5-967A5EAA5B16}">
      <dgm:prSet/>
      <dgm:spPr/>
      <dgm:t>
        <a:bodyPr/>
        <a:lstStyle/>
        <a:p>
          <a:endParaRPr lang="zh-CN" altLang="en-US"/>
        </a:p>
      </dgm:t>
    </dgm:pt>
    <dgm:pt modelId="{EFD048E7-C216-7F40-A9C3-0D3C12CADDDD}">
      <dgm:prSet phldrT="[文本]"/>
      <dgm:spPr/>
      <dgm:t>
        <a:bodyPr/>
        <a:lstStyle/>
        <a:p>
          <a:r>
            <a:rPr lang="en-US" b="0" i="0" dirty="0"/>
            <a:t>Matching Cascade</a:t>
          </a:r>
          <a:endParaRPr lang="zh-CN" altLang="en-US" dirty="0"/>
        </a:p>
      </dgm:t>
    </dgm:pt>
    <dgm:pt modelId="{CFBFA15A-2673-0940-AD28-E1D32EB57269}" type="parTrans" cxnId="{284673B5-B46B-204F-B1F6-E9AE5F44DD74}">
      <dgm:prSet/>
      <dgm:spPr/>
      <dgm:t>
        <a:bodyPr/>
        <a:lstStyle/>
        <a:p>
          <a:endParaRPr lang="zh-CN" altLang="en-US"/>
        </a:p>
      </dgm:t>
    </dgm:pt>
    <dgm:pt modelId="{DBA40116-F095-E045-BFCF-B313C2BDB1CB}" type="sibTrans" cxnId="{284673B5-B46B-204F-B1F6-E9AE5F44DD74}">
      <dgm:prSet/>
      <dgm:spPr/>
      <dgm:t>
        <a:bodyPr/>
        <a:lstStyle/>
        <a:p>
          <a:endParaRPr lang="zh-CN" altLang="en-US"/>
        </a:p>
      </dgm:t>
    </dgm:pt>
    <dgm:pt modelId="{30F0E34F-AC02-7C40-B43B-64E515A59FE1}">
      <dgm:prSet phldrT="[文本]"/>
      <dgm:spPr/>
      <dgm:t>
        <a:bodyPr/>
        <a:lstStyle/>
        <a:p>
          <a:r>
            <a:rPr lang="en-US" b="0" i="0" dirty="0"/>
            <a:t>Deep Appearance Descriptor</a:t>
          </a:r>
          <a:endParaRPr lang="zh-CN" altLang="en-US" dirty="0"/>
        </a:p>
      </dgm:t>
    </dgm:pt>
    <dgm:pt modelId="{D3671A15-58FB-3C41-B4C6-1F2B30C8096E}" type="parTrans" cxnId="{174F6D1C-F90F-8647-8DF1-8C4DC570607C}">
      <dgm:prSet/>
      <dgm:spPr/>
      <dgm:t>
        <a:bodyPr/>
        <a:lstStyle/>
        <a:p>
          <a:endParaRPr lang="zh-CN" altLang="en-US"/>
        </a:p>
      </dgm:t>
    </dgm:pt>
    <dgm:pt modelId="{623A2B72-59EF-8947-96E2-CC3B4C08EAD7}" type="sibTrans" cxnId="{174F6D1C-F90F-8647-8DF1-8C4DC570607C}">
      <dgm:prSet/>
      <dgm:spPr/>
      <dgm:t>
        <a:bodyPr/>
        <a:lstStyle/>
        <a:p>
          <a:endParaRPr lang="zh-CN" altLang="en-US"/>
        </a:p>
      </dgm:t>
    </dgm:pt>
    <dgm:pt modelId="{FF41F445-5C16-AC46-924E-94CDD961AEF8}">
      <dgm:prSet/>
      <dgm:spPr/>
      <dgm:t>
        <a:bodyPr/>
        <a:lstStyle/>
        <a:p>
          <a:endParaRPr lang="zh-CN" altLang="en-US" dirty="0"/>
        </a:p>
      </dgm:t>
    </dgm:pt>
    <dgm:pt modelId="{7BC9B7EC-6E44-5D44-AB97-4F4518BC4FB2}" type="parTrans" cxnId="{B07F67EA-F988-EB42-BE24-5FAA4FA1496B}">
      <dgm:prSet/>
      <dgm:spPr/>
      <dgm:t>
        <a:bodyPr/>
        <a:lstStyle/>
        <a:p>
          <a:endParaRPr lang="zh-CN" altLang="en-US"/>
        </a:p>
      </dgm:t>
    </dgm:pt>
    <dgm:pt modelId="{0B233A91-7168-8A40-89D1-6376CD2485C2}" type="sibTrans" cxnId="{B07F67EA-F988-EB42-BE24-5FAA4FA1496B}">
      <dgm:prSet/>
      <dgm:spPr/>
      <dgm:t>
        <a:bodyPr/>
        <a:lstStyle/>
        <a:p>
          <a:endParaRPr lang="zh-CN" altLang="en-US"/>
        </a:p>
      </dgm:t>
    </dgm:pt>
    <dgm:pt modelId="{1F29E826-E645-0449-B083-1669E1AF8714}" type="pres">
      <dgm:prSet presAssocID="{12957A33-09E5-C841-B57E-444D4657A270}" presName="linear" presStyleCnt="0">
        <dgm:presLayoutVars>
          <dgm:animLvl val="lvl"/>
          <dgm:resizeHandles val="exact"/>
        </dgm:presLayoutVars>
      </dgm:prSet>
      <dgm:spPr/>
    </dgm:pt>
    <dgm:pt modelId="{E63CF06E-FCC3-3F45-A94A-6BDE5C91FED5}" type="pres">
      <dgm:prSet presAssocID="{C379507E-5E55-784F-BCA5-D1AC80EC1443}" presName="parentText" presStyleLbl="node1" presStyleIdx="0" presStyleCnt="2" custScaleY="40892" custLinFactNeighborY="-21642">
        <dgm:presLayoutVars>
          <dgm:chMax val="0"/>
          <dgm:bulletEnabled val="1"/>
        </dgm:presLayoutVars>
      </dgm:prSet>
      <dgm:spPr/>
    </dgm:pt>
    <dgm:pt modelId="{72F3D57A-2E64-AA4F-869D-3320EB88D180}" type="pres">
      <dgm:prSet presAssocID="{C379507E-5E55-784F-BCA5-D1AC80EC1443}" presName="childText" presStyleLbl="revTx" presStyleIdx="0" presStyleCnt="2" custLinFactNeighborY="9942">
        <dgm:presLayoutVars>
          <dgm:bulletEnabled val="1"/>
        </dgm:presLayoutVars>
      </dgm:prSet>
      <dgm:spPr/>
    </dgm:pt>
    <dgm:pt modelId="{1ED8C989-A6F8-4A45-964C-E20864AD2F57}" type="pres">
      <dgm:prSet presAssocID="{57364272-E337-6D47-95B4-4D8EB7E375C9}" presName="parentText" presStyleLbl="node1" presStyleIdx="1" presStyleCnt="2" custScaleY="38826" custLinFactNeighborY="-15326">
        <dgm:presLayoutVars>
          <dgm:chMax val="0"/>
          <dgm:bulletEnabled val="1"/>
        </dgm:presLayoutVars>
      </dgm:prSet>
      <dgm:spPr/>
    </dgm:pt>
    <dgm:pt modelId="{A0A85DF2-EBDF-3C47-8524-06186B15ED2D}" type="pres">
      <dgm:prSet presAssocID="{57364272-E337-6D47-95B4-4D8EB7E375C9}" presName="childText" presStyleLbl="revTx" presStyleIdx="1" presStyleCnt="2" custScaleY="37866" custLinFactNeighborY="-27065">
        <dgm:presLayoutVars>
          <dgm:bulletEnabled val="1"/>
        </dgm:presLayoutVars>
      </dgm:prSet>
      <dgm:spPr/>
    </dgm:pt>
  </dgm:ptLst>
  <dgm:cxnLst>
    <dgm:cxn modelId="{F370FE00-BA67-9F49-BC7A-2366472F483E}" type="presOf" srcId="{FF41F445-5C16-AC46-924E-94CDD961AEF8}" destId="{A0A85DF2-EBDF-3C47-8524-06186B15ED2D}" srcOrd="0" destOrd="4" presId="urn:microsoft.com/office/officeart/2005/8/layout/vList2"/>
    <dgm:cxn modelId="{4CC69909-D2D7-D348-9985-49679B7B35B1}" srcId="{C379507E-5E55-784F-BCA5-D1AC80EC1443}" destId="{F39769FD-169D-5041-9EEF-A8B1F160ECC3}" srcOrd="0" destOrd="0" parTransId="{34418997-5666-7B43-B55A-AF84E363DB89}" sibTransId="{6C051BDC-FF9C-4343-BDB6-4FD6903EAE5B}"/>
    <dgm:cxn modelId="{A734D50E-27BE-764C-BC1C-8AE3B835C10A}" type="presOf" srcId="{12957A33-09E5-C841-B57E-444D4657A270}" destId="{1F29E826-E645-0449-B083-1669E1AF8714}" srcOrd="0" destOrd="0" presId="urn:microsoft.com/office/officeart/2005/8/layout/vList2"/>
    <dgm:cxn modelId="{174F6D1C-F90F-8647-8DF1-8C4DC570607C}" srcId="{57364272-E337-6D47-95B4-4D8EB7E375C9}" destId="{30F0E34F-AC02-7C40-B43B-64E515A59FE1}" srcOrd="3" destOrd="0" parTransId="{D3671A15-58FB-3C41-B4C6-1F2B30C8096E}" sibTransId="{623A2B72-59EF-8947-96E2-CC3B4C08EAD7}"/>
    <dgm:cxn modelId="{CED7A728-6E0C-9643-98FC-8540F3194A23}" srcId="{C379507E-5E55-784F-BCA5-D1AC80EC1443}" destId="{FCEAE9A1-ED6F-1F48-B70C-F864C7DB6B71}" srcOrd="1" destOrd="0" parTransId="{2FB1B200-2D73-2947-B92C-08B48B528F13}" sibTransId="{647E8747-EC19-AE42-9705-A04030A8C233}"/>
    <dgm:cxn modelId="{6A26D72A-E5B9-3646-9337-F1D24D1E6596}" type="presOf" srcId="{1BDFC897-C340-6E4D-A3D2-AD26225484F4}" destId="{A0A85DF2-EBDF-3C47-8524-06186B15ED2D}" srcOrd="0" destOrd="0" presId="urn:microsoft.com/office/officeart/2005/8/layout/vList2"/>
    <dgm:cxn modelId="{B5722658-9D75-DC40-8CEC-0D7F43C192BD}" type="presOf" srcId="{EFD048E7-C216-7F40-A9C3-0D3C12CADDDD}" destId="{A0A85DF2-EBDF-3C47-8524-06186B15ED2D}" srcOrd="0" destOrd="2" presId="urn:microsoft.com/office/officeart/2005/8/layout/vList2"/>
    <dgm:cxn modelId="{614B466E-F49A-8F41-8D8B-5D39737FB3B1}" type="presOf" srcId="{57364272-E337-6D47-95B4-4D8EB7E375C9}" destId="{1ED8C989-A6F8-4A45-964C-E20864AD2F57}" srcOrd="0" destOrd="0" presId="urn:microsoft.com/office/officeart/2005/8/layout/vList2"/>
    <dgm:cxn modelId="{07A8947A-7CA8-EF43-BDE5-D3910F510FB6}" type="presOf" srcId="{F39769FD-169D-5041-9EEF-A8B1F160ECC3}" destId="{72F3D57A-2E64-AA4F-869D-3320EB88D180}" srcOrd="0" destOrd="0" presId="urn:microsoft.com/office/officeart/2005/8/layout/vList2"/>
    <dgm:cxn modelId="{ED071993-D05B-5045-8EE8-CE6B9F193EC2}" srcId="{12957A33-09E5-C841-B57E-444D4657A270}" destId="{C379507E-5E55-784F-BCA5-D1AC80EC1443}" srcOrd="0" destOrd="0" parTransId="{EA5F6FC1-D26A-6E45-9F23-2F2DDB95FEA7}" sibTransId="{5F87404F-2054-9A4A-9B3F-99058BDF301D}"/>
    <dgm:cxn modelId="{77D5FC97-0889-594B-A6D1-05B4E45550FE}" srcId="{12957A33-09E5-C841-B57E-444D4657A270}" destId="{57364272-E337-6D47-95B4-4D8EB7E375C9}" srcOrd="1" destOrd="0" parTransId="{AE5E8ABF-1293-1240-9E6A-FD5A45D49079}" sibTransId="{E221951C-3D5E-E141-B528-8020ECA0D657}"/>
    <dgm:cxn modelId="{76638B9C-99C5-254A-9F7F-3322F11A2F3C}" type="presOf" srcId="{C379507E-5E55-784F-BCA5-D1AC80EC1443}" destId="{E63CF06E-FCC3-3F45-A94A-6BDE5C91FED5}" srcOrd="0" destOrd="0" presId="urn:microsoft.com/office/officeart/2005/8/layout/vList2"/>
    <dgm:cxn modelId="{1B8967A9-8B8C-1E43-8FEA-4A519E45D250}" type="presOf" srcId="{6E4D31F6-AA10-4E4A-B05E-04EFEA1BCD11}" destId="{A0A85DF2-EBDF-3C47-8524-06186B15ED2D}" srcOrd="0" destOrd="1" presId="urn:microsoft.com/office/officeart/2005/8/layout/vList2"/>
    <dgm:cxn modelId="{334603B1-FC84-0344-ACFF-D96F4DD95D7F}" srcId="{57364272-E337-6D47-95B4-4D8EB7E375C9}" destId="{1BDFC897-C340-6E4D-A3D2-AD26225484F4}" srcOrd="0" destOrd="0" parTransId="{A87BA6F5-7CC5-2740-941C-6B0EB9778CD7}" sibTransId="{CABEDCC3-C18B-A549-96B0-DF9A1B5F0C9A}"/>
    <dgm:cxn modelId="{D35CC3B3-9DCD-6147-BFA5-967A5EAA5B16}" srcId="{57364272-E337-6D47-95B4-4D8EB7E375C9}" destId="{6E4D31F6-AA10-4E4A-B05E-04EFEA1BCD11}" srcOrd="1" destOrd="0" parTransId="{9E29B88E-1046-5945-9B63-C69498B1E47E}" sibTransId="{2F6E4AFC-872E-7545-AD2A-1F06BC0A0EC6}"/>
    <dgm:cxn modelId="{284673B5-B46B-204F-B1F6-E9AE5F44DD74}" srcId="{57364272-E337-6D47-95B4-4D8EB7E375C9}" destId="{EFD048E7-C216-7F40-A9C3-0D3C12CADDDD}" srcOrd="2" destOrd="0" parTransId="{CFBFA15A-2673-0940-AD28-E1D32EB57269}" sibTransId="{DBA40116-F095-E045-BFCF-B313C2BDB1CB}"/>
    <dgm:cxn modelId="{0449A8CE-BF09-1043-8620-2444217D3E12}" type="presOf" srcId="{30F0E34F-AC02-7C40-B43B-64E515A59FE1}" destId="{A0A85DF2-EBDF-3C47-8524-06186B15ED2D}" srcOrd="0" destOrd="3" presId="urn:microsoft.com/office/officeart/2005/8/layout/vList2"/>
    <dgm:cxn modelId="{406879E3-06D9-D940-B2A7-D3645598D416}" type="presOf" srcId="{FCEAE9A1-ED6F-1F48-B70C-F864C7DB6B71}" destId="{72F3D57A-2E64-AA4F-869D-3320EB88D180}" srcOrd="0" destOrd="1" presId="urn:microsoft.com/office/officeart/2005/8/layout/vList2"/>
    <dgm:cxn modelId="{B07F67EA-F988-EB42-BE24-5FAA4FA1496B}" srcId="{57364272-E337-6D47-95B4-4D8EB7E375C9}" destId="{FF41F445-5C16-AC46-924E-94CDD961AEF8}" srcOrd="4" destOrd="0" parTransId="{7BC9B7EC-6E44-5D44-AB97-4F4518BC4FB2}" sibTransId="{0B233A91-7168-8A40-89D1-6376CD2485C2}"/>
    <dgm:cxn modelId="{BBA7DFA8-66E9-704E-AEC7-A86B19A18CEF}" type="presParOf" srcId="{1F29E826-E645-0449-B083-1669E1AF8714}" destId="{E63CF06E-FCC3-3F45-A94A-6BDE5C91FED5}" srcOrd="0" destOrd="0" presId="urn:microsoft.com/office/officeart/2005/8/layout/vList2"/>
    <dgm:cxn modelId="{D3BF9FFC-667C-F74D-99E7-4B2E334114DF}" type="presParOf" srcId="{1F29E826-E645-0449-B083-1669E1AF8714}" destId="{72F3D57A-2E64-AA4F-869D-3320EB88D180}" srcOrd="1" destOrd="0" presId="urn:microsoft.com/office/officeart/2005/8/layout/vList2"/>
    <dgm:cxn modelId="{49EC6F78-563B-7C4A-A1C2-6E789AAA4219}" type="presParOf" srcId="{1F29E826-E645-0449-B083-1669E1AF8714}" destId="{1ED8C989-A6F8-4A45-964C-E20864AD2F57}" srcOrd="2" destOrd="0" presId="urn:microsoft.com/office/officeart/2005/8/layout/vList2"/>
    <dgm:cxn modelId="{B299EE06-28DA-0949-935D-4C79602FC76F}" type="presParOf" srcId="{1F29E826-E645-0449-B083-1669E1AF8714}" destId="{A0A85DF2-EBDF-3C47-8524-06186B15ED2D}" srcOrd="3"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0D1DBDE-D0C7-1748-9E3B-9965C85F1E38}" type="doc">
      <dgm:prSet loTypeId="urn:microsoft.com/office/officeart/2005/8/layout/hierarchy3" loCatId="list" qsTypeId="urn:microsoft.com/office/officeart/2005/8/quickstyle/simple1" qsCatId="simple" csTypeId="urn:microsoft.com/office/officeart/2005/8/colors/accent1_2" csCatId="accent1" phldr="1"/>
      <dgm:spPr/>
      <dgm:t>
        <a:bodyPr/>
        <a:lstStyle/>
        <a:p>
          <a:endParaRPr lang="zh-CN" altLang="en-US"/>
        </a:p>
      </dgm:t>
    </dgm:pt>
    <dgm:pt modelId="{F50EC716-0174-2848-9868-A8CADAAED286}">
      <dgm:prSet phldrT="[文本]"/>
      <dgm:spPr/>
      <dgm:t>
        <a:bodyPr/>
        <a:lstStyle/>
        <a:p>
          <a:r>
            <a:rPr lang="en-US" altLang="zh-CN" dirty="0"/>
            <a:t>State Estimation</a:t>
          </a:r>
          <a:endParaRPr lang="zh-CN" altLang="en-US" dirty="0"/>
        </a:p>
      </dgm:t>
    </dgm:pt>
    <dgm:pt modelId="{50064CCF-12C8-BF4C-9789-B465E120A7E4}" type="parTrans" cxnId="{3C59D5FA-407D-064A-880C-0E665C142C00}">
      <dgm:prSet/>
      <dgm:spPr/>
      <dgm:t>
        <a:bodyPr/>
        <a:lstStyle/>
        <a:p>
          <a:endParaRPr lang="zh-CN" altLang="en-US"/>
        </a:p>
      </dgm:t>
    </dgm:pt>
    <dgm:pt modelId="{DA0A722A-C735-794F-9491-2EF9FA28E812}" type="sibTrans" cxnId="{3C59D5FA-407D-064A-880C-0E665C142C00}">
      <dgm:prSet/>
      <dgm:spPr/>
      <dgm:t>
        <a:bodyPr/>
        <a:lstStyle/>
        <a:p>
          <a:endParaRPr lang="zh-CN" altLang="en-US"/>
        </a:p>
      </dgm:t>
    </dgm:pt>
    <dgm:pt modelId="{B2546AF6-3784-2945-9CD6-D472CDCE0D17}">
      <dgm:prSet phldrT="[文本]"/>
      <dgm:spPr/>
      <dgm:t>
        <a:bodyPr/>
        <a:lstStyle/>
        <a:p>
          <a:r>
            <a:rPr lang="en-US" b="0" i="0" dirty="0"/>
            <a:t>Eight dimensional state space</a:t>
          </a:r>
        </a:p>
        <a:p>
          <a:r>
            <a:rPr lang="en-US" b="0" i="0" dirty="0"/>
            <a:t> (u, v, </a:t>
          </a:r>
          <a:r>
            <a:rPr lang="el-GR" b="0" i="0" dirty="0"/>
            <a:t>γ, </a:t>
          </a:r>
          <a:r>
            <a:rPr lang="en-US" b="0" i="0" dirty="0"/>
            <a:t>h, x,˙ y,˙ </a:t>
          </a:r>
          <a:r>
            <a:rPr lang="el-GR" b="0" i="0" dirty="0"/>
            <a:t>γ, ˙ </a:t>
          </a:r>
          <a:r>
            <a:rPr lang="en-US" b="0" i="0" dirty="0"/>
            <a:t>h˙)</a:t>
          </a:r>
          <a:endParaRPr lang="zh-CN" altLang="en-US" dirty="0"/>
        </a:p>
      </dgm:t>
    </dgm:pt>
    <dgm:pt modelId="{38A29505-B57E-444F-AA82-269D4154EDB7}" type="parTrans" cxnId="{11B3B0A6-AD3C-574B-A5B7-3987E7A9E0B6}">
      <dgm:prSet/>
      <dgm:spPr/>
      <dgm:t>
        <a:bodyPr/>
        <a:lstStyle/>
        <a:p>
          <a:endParaRPr lang="zh-CN" altLang="en-US"/>
        </a:p>
      </dgm:t>
    </dgm:pt>
    <dgm:pt modelId="{3652E8F5-3B5F-7745-B08A-E0FC487E4BE5}" type="sibTrans" cxnId="{11B3B0A6-AD3C-574B-A5B7-3987E7A9E0B6}">
      <dgm:prSet/>
      <dgm:spPr/>
      <dgm:t>
        <a:bodyPr/>
        <a:lstStyle/>
        <a:p>
          <a:endParaRPr lang="zh-CN" altLang="en-US"/>
        </a:p>
      </dgm:t>
    </dgm:pt>
    <dgm:pt modelId="{E18C1282-49E7-E24F-A59C-3F9EEF1F814D}">
      <dgm:prSet phldrT="[文本]"/>
      <dgm:spPr/>
      <dgm:t>
        <a:bodyPr/>
        <a:lstStyle/>
        <a:p>
          <a:r>
            <a:rPr lang="en-US" altLang="zh-CN" dirty="0"/>
            <a:t>Use Kalman filter to update tracks</a:t>
          </a:r>
          <a:endParaRPr lang="zh-CN" altLang="en-US" dirty="0"/>
        </a:p>
      </dgm:t>
    </dgm:pt>
    <dgm:pt modelId="{7DAFFA0C-F5D1-2F4B-BD77-42A4F3B148F5}" type="parTrans" cxnId="{7BA4AA77-CF54-F14E-A2C8-E8693A0BBA18}">
      <dgm:prSet/>
      <dgm:spPr/>
      <dgm:t>
        <a:bodyPr/>
        <a:lstStyle/>
        <a:p>
          <a:endParaRPr lang="zh-CN" altLang="en-US"/>
        </a:p>
      </dgm:t>
    </dgm:pt>
    <dgm:pt modelId="{EB45138E-59C9-6648-895C-A20BA8DF8855}" type="sibTrans" cxnId="{7BA4AA77-CF54-F14E-A2C8-E8693A0BBA18}">
      <dgm:prSet/>
      <dgm:spPr/>
      <dgm:t>
        <a:bodyPr/>
        <a:lstStyle/>
        <a:p>
          <a:endParaRPr lang="zh-CN" altLang="en-US"/>
        </a:p>
      </dgm:t>
    </dgm:pt>
    <dgm:pt modelId="{985A0F1B-BDBC-FA45-8AF7-5743C3D60A0A}">
      <dgm:prSet phldrT="[文本]"/>
      <dgm:spPr/>
      <dgm:t>
        <a:bodyPr/>
        <a:lstStyle/>
        <a:p>
          <a:r>
            <a:rPr lang="en-US" altLang="zh-CN" dirty="0"/>
            <a:t>Track Handling</a:t>
          </a:r>
          <a:endParaRPr lang="zh-CN" altLang="en-US" dirty="0"/>
        </a:p>
      </dgm:t>
    </dgm:pt>
    <dgm:pt modelId="{1E48DAD3-EE88-AB44-A25E-D07FC42CCC9E}" type="parTrans" cxnId="{CFE039F6-7A90-9F47-966E-7BDE19A3F056}">
      <dgm:prSet/>
      <dgm:spPr/>
      <dgm:t>
        <a:bodyPr/>
        <a:lstStyle/>
        <a:p>
          <a:endParaRPr lang="zh-CN" altLang="en-US"/>
        </a:p>
      </dgm:t>
    </dgm:pt>
    <dgm:pt modelId="{2841F82A-6B38-394B-A710-2241D83E5A7C}" type="sibTrans" cxnId="{CFE039F6-7A90-9F47-966E-7BDE19A3F056}">
      <dgm:prSet/>
      <dgm:spPr/>
      <dgm:t>
        <a:bodyPr/>
        <a:lstStyle/>
        <a:p>
          <a:endParaRPr lang="zh-CN" altLang="en-US"/>
        </a:p>
      </dgm:t>
    </dgm:pt>
    <dgm:pt modelId="{E0B51908-8012-3540-91C6-90E91DB5BE46}">
      <dgm:prSet phldrT="[文本]"/>
      <dgm:spPr/>
      <dgm:t>
        <a:bodyPr/>
        <a:lstStyle/>
        <a:p>
          <a:r>
            <a:rPr lang="en-US" altLang="zh-CN" b="0" i="0" dirty="0"/>
            <a:t>Determine the start and end of a track</a:t>
          </a:r>
          <a:endParaRPr lang="zh-CN" altLang="en-US" dirty="0"/>
        </a:p>
      </dgm:t>
    </dgm:pt>
    <dgm:pt modelId="{09F3F817-43B3-334C-8DDC-D0D9ED9C4308}" type="parTrans" cxnId="{7ED66BC0-1BC8-9E42-9C92-3EE85DA32930}">
      <dgm:prSet/>
      <dgm:spPr/>
      <dgm:t>
        <a:bodyPr/>
        <a:lstStyle/>
        <a:p>
          <a:endParaRPr lang="zh-CN" altLang="en-US"/>
        </a:p>
      </dgm:t>
    </dgm:pt>
    <dgm:pt modelId="{25BE607A-AB2F-8F43-89FD-6C017715BC8C}" type="sibTrans" cxnId="{7ED66BC0-1BC8-9E42-9C92-3EE85DA32930}">
      <dgm:prSet/>
      <dgm:spPr/>
      <dgm:t>
        <a:bodyPr/>
        <a:lstStyle/>
        <a:p>
          <a:endParaRPr lang="zh-CN" altLang="en-US"/>
        </a:p>
      </dgm:t>
    </dgm:pt>
    <dgm:pt modelId="{BDEE43ED-982D-1D40-8F39-7A0775D31F6A}">
      <dgm:prSet phldrT="[文本]"/>
      <dgm:spPr/>
      <dgm:t>
        <a:bodyPr/>
        <a:lstStyle/>
        <a:p>
          <a:r>
            <a:rPr lang="en-US" altLang="zh-CN" dirty="0"/>
            <a:t>‘tentative’</a:t>
          </a:r>
        </a:p>
        <a:p>
          <a:r>
            <a:rPr lang="en-US" altLang="zh-CN" dirty="0"/>
            <a:t>‘confirmed’</a:t>
          </a:r>
        </a:p>
        <a:p>
          <a:r>
            <a:rPr lang="en-US" altLang="zh-CN" dirty="0"/>
            <a:t>‘deleted’</a:t>
          </a:r>
          <a:endParaRPr lang="zh-CN" altLang="en-US" dirty="0"/>
        </a:p>
      </dgm:t>
    </dgm:pt>
    <dgm:pt modelId="{683E9981-8143-5147-8454-57AAE56BC889}" type="parTrans" cxnId="{0B475A90-293B-3F40-B4C9-12CE44D4D65F}">
      <dgm:prSet/>
      <dgm:spPr/>
      <dgm:t>
        <a:bodyPr/>
        <a:lstStyle/>
        <a:p>
          <a:endParaRPr lang="zh-CN" altLang="en-US"/>
        </a:p>
      </dgm:t>
    </dgm:pt>
    <dgm:pt modelId="{AF28D223-0E04-7040-A9A8-0040AFAA1A01}" type="sibTrans" cxnId="{0B475A90-293B-3F40-B4C9-12CE44D4D65F}">
      <dgm:prSet/>
      <dgm:spPr/>
      <dgm:t>
        <a:bodyPr/>
        <a:lstStyle/>
        <a:p>
          <a:endParaRPr lang="zh-CN" altLang="en-US"/>
        </a:p>
      </dgm:t>
    </dgm:pt>
    <dgm:pt modelId="{00A94BE6-6849-B949-B15B-203AB8BB7A7E}">
      <dgm:prSet phldrT="[文本]"/>
      <dgm:spPr/>
      <dgm:t>
        <a:bodyPr/>
        <a:lstStyle/>
        <a:p>
          <a:r>
            <a:rPr lang="en-US" altLang="zh-CN" dirty="0"/>
            <a:t>Character the state</a:t>
          </a:r>
          <a:r>
            <a:rPr lang="zh-CN" altLang="en-US" dirty="0"/>
            <a:t> </a:t>
          </a:r>
          <a:r>
            <a:rPr lang="en-US" altLang="zh-CN" dirty="0"/>
            <a:t>of the track at a certain moment </a:t>
          </a:r>
          <a:endParaRPr lang="zh-CN" altLang="en-US" dirty="0"/>
        </a:p>
      </dgm:t>
    </dgm:pt>
    <dgm:pt modelId="{34E0C15E-601B-C34A-A6B9-8E343A7EB13D}" type="parTrans" cxnId="{4372D42D-361E-6D40-9021-7B062E4EE111}">
      <dgm:prSet/>
      <dgm:spPr/>
      <dgm:t>
        <a:bodyPr/>
        <a:lstStyle/>
        <a:p>
          <a:endParaRPr lang="zh-CN" altLang="en-US"/>
        </a:p>
      </dgm:t>
    </dgm:pt>
    <dgm:pt modelId="{850E39A1-B9FF-C646-8395-F6AF9CF99784}" type="sibTrans" cxnId="{4372D42D-361E-6D40-9021-7B062E4EE111}">
      <dgm:prSet/>
      <dgm:spPr/>
      <dgm:t>
        <a:bodyPr/>
        <a:lstStyle/>
        <a:p>
          <a:endParaRPr lang="zh-CN" altLang="en-US"/>
        </a:p>
      </dgm:t>
    </dgm:pt>
    <dgm:pt modelId="{23E912DF-8658-CE40-ADB4-826A8B14BFC7}">
      <dgm:prSet phldrT="[文本]"/>
      <dgm:spPr/>
      <dgm:t>
        <a:bodyPr/>
        <a:lstStyle/>
        <a:p>
          <a:r>
            <a:rPr lang="en-US" altLang="zh-CN" dirty="0"/>
            <a:t>Time Threshold</a:t>
          </a:r>
          <a:endParaRPr lang="zh-CN" altLang="en-US" dirty="0"/>
        </a:p>
      </dgm:t>
    </dgm:pt>
    <dgm:pt modelId="{550680FA-2B7E-8C48-9998-EE8C5BA14777}" type="sibTrans" cxnId="{BA508B89-6680-D54F-84B2-95607E40A0EA}">
      <dgm:prSet/>
      <dgm:spPr/>
      <dgm:t>
        <a:bodyPr/>
        <a:lstStyle/>
        <a:p>
          <a:endParaRPr lang="zh-CN" altLang="en-US"/>
        </a:p>
      </dgm:t>
    </dgm:pt>
    <dgm:pt modelId="{3DA119C9-770A-0A48-91D5-519E561ED8CF}" type="parTrans" cxnId="{BA508B89-6680-D54F-84B2-95607E40A0EA}">
      <dgm:prSet/>
      <dgm:spPr/>
      <dgm:t>
        <a:bodyPr/>
        <a:lstStyle/>
        <a:p>
          <a:endParaRPr lang="zh-CN" altLang="en-US"/>
        </a:p>
      </dgm:t>
    </dgm:pt>
    <dgm:pt modelId="{00A449A6-5ACF-9942-8D6D-E6CCD9D8DCD1}" type="pres">
      <dgm:prSet presAssocID="{60D1DBDE-D0C7-1748-9E3B-9965C85F1E38}" presName="diagram" presStyleCnt="0">
        <dgm:presLayoutVars>
          <dgm:chPref val="1"/>
          <dgm:dir/>
          <dgm:animOne val="branch"/>
          <dgm:animLvl val="lvl"/>
          <dgm:resizeHandles/>
        </dgm:presLayoutVars>
      </dgm:prSet>
      <dgm:spPr/>
    </dgm:pt>
    <dgm:pt modelId="{2815CE35-6FCD-3949-9F68-68346B1A4842}" type="pres">
      <dgm:prSet presAssocID="{F50EC716-0174-2848-9868-A8CADAAED286}" presName="root" presStyleCnt="0"/>
      <dgm:spPr/>
    </dgm:pt>
    <dgm:pt modelId="{F12ACB71-1E32-BD48-B364-77AB352BD872}" type="pres">
      <dgm:prSet presAssocID="{F50EC716-0174-2848-9868-A8CADAAED286}" presName="rootComposite" presStyleCnt="0"/>
      <dgm:spPr/>
    </dgm:pt>
    <dgm:pt modelId="{8775D18C-9CFD-AA46-985E-6FF7E631442A}" type="pres">
      <dgm:prSet presAssocID="{F50EC716-0174-2848-9868-A8CADAAED286}" presName="rootText" presStyleLbl="node1" presStyleIdx="0" presStyleCnt="2" custScaleX="174464" custScaleY="104679"/>
      <dgm:spPr/>
    </dgm:pt>
    <dgm:pt modelId="{B85E31B0-8D09-E944-A9FE-A5AA239A434E}" type="pres">
      <dgm:prSet presAssocID="{F50EC716-0174-2848-9868-A8CADAAED286}" presName="rootConnector" presStyleLbl="node1" presStyleIdx="0" presStyleCnt="2"/>
      <dgm:spPr/>
    </dgm:pt>
    <dgm:pt modelId="{50E01775-FC85-104C-840D-34B4143EF680}" type="pres">
      <dgm:prSet presAssocID="{F50EC716-0174-2848-9868-A8CADAAED286}" presName="childShape" presStyleCnt="0"/>
      <dgm:spPr/>
    </dgm:pt>
    <dgm:pt modelId="{F53E7358-A90A-F043-BEF9-753109C549F6}" type="pres">
      <dgm:prSet presAssocID="{34E0C15E-601B-C34A-A6B9-8E343A7EB13D}" presName="Name13" presStyleLbl="parChTrans1D2" presStyleIdx="0" presStyleCnt="6"/>
      <dgm:spPr/>
    </dgm:pt>
    <dgm:pt modelId="{8235D465-7FAF-E548-BDB8-B043C4FDF716}" type="pres">
      <dgm:prSet presAssocID="{00A94BE6-6849-B949-B15B-203AB8BB7A7E}" presName="childText" presStyleLbl="bgAcc1" presStyleIdx="0" presStyleCnt="6" custScaleX="172062" custScaleY="103237">
        <dgm:presLayoutVars>
          <dgm:bulletEnabled val="1"/>
        </dgm:presLayoutVars>
      </dgm:prSet>
      <dgm:spPr/>
    </dgm:pt>
    <dgm:pt modelId="{2E5FB7CE-FB06-AD40-8752-47AF82CF7694}" type="pres">
      <dgm:prSet presAssocID="{38A29505-B57E-444F-AA82-269D4154EDB7}" presName="Name13" presStyleLbl="parChTrans1D2" presStyleIdx="1" presStyleCnt="6"/>
      <dgm:spPr/>
    </dgm:pt>
    <dgm:pt modelId="{FB32265B-48E8-2C43-8B0E-01A2A5A0A528}" type="pres">
      <dgm:prSet presAssocID="{B2546AF6-3784-2945-9CD6-D472CDCE0D17}" presName="childText" presStyleLbl="bgAcc1" presStyleIdx="1" presStyleCnt="6" custScaleX="171766" custScaleY="103060">
        <dgm:presLayoutVars>
          <dgm:bulletEnabled val="1"/>
        </dgm:presLayoutVars>
      </dgm:prSet>
      <dgm:spPr/>
    </dgm:pt>
    <dgm:pt modelId="{FC2070B9-DA65-AE4E-8D2D-71F31A0AD2C0}" type="pres">
      <dgm:prSet presAssocID="{7DAFFA0C-F5D1-2F4B-BD77-42A4F3B148F5}" presName="Name13" presStyleLbl="parChTrans1D2" presStyleIdx="2" presStyleCnt="6"/>
      <dgm:spPr/>
    </dgm:pt>
    <dgm:pt modelId="{61B6B97A-91BB-F04B-AD65-258DE72663B4}" type="pres">
      <dgm:prSet presAssocID="{E18C1282-49E7-E24F-A59C-3F9EEF1F814D}" presName="childText" presStyleLbl="bgAcc1" presStyleIdx="2" presStyleCnt="6" custScaleX="174464" custScaleY="103415">
        <dgm:presLayoutVars>
          <dgm:bulletEnabled val="1"/>
        </dgm:presLayoutVars>
      </dgm:prSet>
      <dgm:spPr/>
    </dgm:pt>
    <dgm:pt modelId="{9653B130-A68C-5645-A789-8ABB77B1051E}" type="pres">
      <dgm:prSet presAssocID="{985A0F1B-BDBC-FA45-8AF7-5743C3D60A0A}" presName="root" presStyleCnt="0"/>
      <dgm:spPr/>
    </dgm:pt>
    <dgm:pt modelId="{75306229-2A63-A642-9EEC-DFE35F8CD2AC}" type="pres">
      <dgm:prSet presAssocID="{985A0F1B-BDBC-FA45-8AF7-5743C3D60A0A}" presName="rootComposite" presStyleCnt="0"/>
      <dgm:spPr/>
    </dgm:pt>
    <dgm:pt modelId="{1DFB315A-4430-CF40-A8C1-18CFBAB4BF89}" type="pres">
      <dgm:prSet presAssocID="{985A0F1B-BDBC-FA45-8AF7-5743C3D60A0A}" presName="rootText" presStyleLbl="node1" presStyleIdx="1" presStyleCnt="2" custScaleX="173857" custScaleY="104314"/>
      <dgm:spPr/>
    </dgm:pt>
    <dgm:pt modelId="{3013EE5C-D50B-994A-A7F6-1E33AC392B60}" type="pres">
      <dgm:prSet presAssocID="{985A0F1B-BDBC-FA45-8AF7-5743C3D60A0A}" presName="rootConnector" presStyleLbl="node1" presStyleIdx="1" presStyleCnt="2"/>
      <dgm:spPr/>
    </dgm:pt>
    <dgm:pt modelId="{FF386E68-534C-4248-9475-CDAC8E2020E0}" type="pres">
      <dgm:prSet presAssocID="{985A0F1B-BDBC-FA45-8AF7-5743C3D60A0A}" presName="childShape" presStyleCnt="0"/>
      <dgm:spPr/>
    </dgm:pt>
    <dgm:pt modelId="{F1C9F5C1-9B4C-3F44-9E97-DB66BF9E661E}" type="pres">
      <dgm:prSet presAssocID="{09F3F817-43B3-334C-8DDC-D0D9ED9C4308}" presName="Name13" presStyleLbl="parChTrans1D2" presStyleIdx="3" presStyleCnt="6"/>
      <dgm:spPr/>
    </dgm:pt>
    <dgm:pt modelId="{59F779A0-8097-E249-92C1-B8C9A40BF486}" type="pres">
      <dgm:prSet presAssocID="{E0B51908-8012-3540-91C6-90E91DB5BE46}" presName="childText" presStyleLbl="bgAcc1" presStyleIdx="3" presStyleCnt="6" custScaleX="182423" custScaleY="109454">
        <dgm:presLayoutVars>
          <dgm:bulletEnabled val="1"/>
        </dgm:presLayoutVars>
      </dgm:prSet>
      <dgm:spPr/>
    </dgm:pt>
    <dgm:pt modelId="{A73E89D2-3630-024B-A779-CFAA8518B43E}" type="pres">
      <dgm:prSet presAssocID="{3DA119C9-770A-0A48-91D5-519E561ED8CF}" presName="Name13" presStyleLbl="parChTrans1D2" presStyleIdx="4" presStyleCnt="6"/>
      <dgm:spPr/>
    </dgm:pt>
    <dgm:pt modelId="{AD980D71-AD28-6544-B062-216E040008DD}" type="pres">
      <dgm:prSet presAssocID="{23E912DF-8658-CE40-ADB4-826A8B14BFC7}" presName="childText" presStyleLbl="bgAcc1" presStyleIdx="4" presStyleCnt="6" custScaleX="185814" custScaleY="111488">
        <dgm:presLayoutVars>
          <dgm:bulletEnabled val="1"/>
        </dgm:presLayoutVars>
      </dgm:prSet>
      <dgm:spPr/>
    </dgm:pt>
    <dgm:pt modelId="{D6D7EEA6-235D-DC40-A96C-FC7E98936E78}" type="pres">
      <dgm:prSet presAssocID="{683E9981-8143-5147-8454-57AAE56BC889}" presName="Name13" presStyleLbl="parChTrans1D2" presStyleIdx="5" presStyleCnt="6"/>
      <dgm:spPr/>
    </dgm:pt>
    <dgm:pt modelId="{432333F2-0AE2-0546-B907-71CDAA54A530}" type="pres">
      <dgm:prSet presAssocID="{BDEE43ED-982D-1D40-8F39-7A0775D31F6A}" presName="childText" presStyleLbl="bgAcc1" presStyleIdx="5" presStyleCnt="6" custScaleX="187206" custScaleY="112324">
        <dgm:presLayoutVars>
          <dgm:bulletEnabled val="1"/>
        </dgm:presLayoutVars>
      </dgm:prSet>
      <dgm:spPr/>
    </dgm:pt>
  </dgm:ptLst>
  <dgm:cxnLst>
    <dgm:cxn modelId="{3B2C8202-00E3-6547-8A1D-E7F6319507BE}" type="presOf" srcId="{34E0C15E-601B-C34A-A6B9-8E343A7EB13D}" destId="{F53E7358-A90A-F043-BEF9-753109C549F6}" srcOrd="0" destOrd="0" presId="urn:microsoft.com/office/officeart/2005/8/layout/hierarchy3"/>
    <dgm:cxn modelId="{7D99E109-6BB6-DC4C-926D-454926AD2E7D}" type="presOf" srcId="{7DAFFA0C-F5D1-2F4B-BD77-42A4F3B148F5}" destId="{FC2070B9-DA65-AE4E-8D2D-71F31A0AD2C0}" srcOrd="0" destOrd="0" presId="urn:microsoft.com/office/officeart/2005/8/layout/hierarchy3"/>
    <dgm:cxn modelId="{235F260A-8C05-824B-854B-EDEFB0418374}" type="presOf" srcId="{3DA119C9-770A-0A48-91D5-519E561ED8CF}" destId="{A73E89D2-3630-024B-A779-CFAA8518B43E}" srcOrd="0" destOrd="0" presId="urn:microsoft.com/office/officeart/2005/8/layout/hierarchy3"/>
    <dgm:cxn modelId="{28D3CB11-9A92-0244-A265-1AB8C9CAE88F}" type="presOf" srcId="{F50EC716-0174-2848-9868-A8CADAAED286}" destId="{B85E31B0-8D09-E944-A9FE-A5AA239A434E}" srcOrd="1" destOrd="0" presId="urn:microsoft.com/office/officeart/2005/8/layout/hierarchy3"/>
    <dgm:cxn modelId="{D560101D-E473-EF4F-AE22-FBA26A332758}" type="presOf" srcId="{985A0F1B-BDBC-FA45-8AF7-5743C3D60A0A}" destId="{3013EE5C-D50B-994A-A7F6-1E33AC392B60}" srcOrd="1" destOrd="0" presId="urn:microsoft.com/office/officeart/2005/8/layout/hierarchy3"/>
    <dgm:cxn modelId="{27D0FC27-5BD8-3C4C-9581-6320F7E7EC0D}" type="presOf" srcId="{F50EC716-0174-2848-9868-A8CADAAED286}" destId="{8775D18C-9CFD-AA46-985E-6FF7E631442A}" srcOrd="0" destOrd="0" presId="urn:microsoft.com/office/officeart/2005/8/layout/hierarchy3"/>
    <dgm:cxn modelId="{4372D42D-361E-6D40-9021-7B062E4EE111}" srcId="{F50EC716-0174-2848-9868-A8CADAAED286}" destId="{00A94BE6-6849-B949-B15B-203AB8BB7A7E}" srcOrd="0" destOrd="0" parTransId="{34E0C15E-601B-C34A-A6B9-8E343A7EB13D}" sibTransId="{850E39A1-B9FF-C646-8395-F6AF9CF99784}"/>
    <dgm:cxn modelId="{2284D033-0321-3E41-A2C4-84B1671A3460}" type="presOf" srcId="{E0B51908-8012-3540-91C6-90E91DB5BE46}" destId="{59F779A0-8097-E249-92C1-B8C9A40BF486}" srcOrd="0" destOrd="0" presId="urn:microsoft.com/office/officeart/2005/8/layout/hierarchy3"/>
    <dgm:cxn modelId="{C5C8243E-8338-344C-B8CF-8CE39EB525BF}" type="presOf" srcId="{E18C1282-49E7-E24F-A59C-3F9EEF1F814D}" destId="{61B6B97A-91BB-F04B-AD65-258DE72663B4}" srcOrd="0" destOrd="0" presId="urn:microsoft.com/office/officeart/2005/8/layout/hierarchy3"/>
    <dgm:cxn modelId="{1DC63C43-21A4-FB4D-81AC-7D0E93E3CC75}" type="presOf" srcId="{B2546AF6-3784-2945-9CD6-D472CDCE0D17}" destId="{FB32265B-48E8-2C43-8B0E-01A2A5A0A528}" srcOrd="0" destOrd="0" presId="urn:microsoft.com/office/officeart/2005/8/layout/hierarchy3"/>
    <dgm:cxn modelId="{80D9A248-616C-BE46-8439-169ACA027ED5}" type="presOf" srcId="{683E9981-8143-5147-8454-57AAE56BC889}" destId="{D6D7EEA6-235D-DC40-A96C-FC7E98936E78}" srcOrd="0" destOrd="0" presId="urn:microsoft.com/office/officeart/2005/8/layout/hierarchy3"/>
    <dgm:cxn modelId="{7BA4AA77-CF54-F14E-A2C8-E8693A0BBA18}" srcId="{F50EC716-0174-2848-9868-A8CADAAED286}" destId="{E18C1282-49E7-E24F-A59C-3F9EEF1F814D}" srcOrd="2" destOrd="0" parTransId="{7DAFFA0C-F5D1-2F4B-BD77-42A4F3B148F5}" sibTransId="{EB45138E-59C9-6648-895C-A20BA8DF8855}"/>
    <dgm:cxn modelId="{BA508B89-6680-D54F-84B2-95607E40A0EA}" srcId="{985A0F1B-BDBC-FA45-8AF7-5743C3D60A0A}" destId="{23E912DF-8658-CE40-ADB4-826A8B14BFC7}" srcOrd="1" destOrd="0" parTransId="{3DA119C9-770A-0A48-91D5-519E561ED8CF}" sibTransId="{550680FA-2B7E-8C48-9998-EE8C5BA14777}"/>
    <dgm:cxn modelId="{6757338D-A835-8C47-AC34-85C11C98556A}" type="presOf" srcId="{09F3F817-43B3-334C-8DDC-D0D9ED9C4308}" destId="{F1C9F5C1-9B4C-3F44-9E97-DB66BF9E661E}" srcOrd="0" destOrd="0" presId="urn:microsoft.com/office/officeart/2005/8/layout/hierarchy3"/>
    <dgm:cxn modelId="{0B475A90-293B-3F40-B4C9-12CE44D4D65F}" srcId="{985A0F1B-BDBC-FA45-8AF7-5743C3D60A0A}" destId="{BDEE43ED-982D-1D40-8F39-7A0775D31F6A}" srcOrd="2" destOrd="0" parTransId="{683E9981-8143-5147-8454-57AAE56BC889}" sibTransId="{AF28D223-0E04-7040-A9A8-0040AFAA1A01}"/>
    <dgm:cxn modelId="{11B3B0A6-AD3C-574B-A5B7-3987E7A9E0B6}" srcId="{F50EC716-0174-2848-9868-A8CADAAED286}" destId="{B2546AF6-3784-2945-9CD6-D472CDCE0D17}" srcOrd="1" destOrd="0" parTransId="{38A29505-B57E-444F-AA82-269D4154EDB7}" sibTransId="{3652E8F5-3B5F-7745-B08A-E0FC487E4BE5}"/>
    <dgm:cxn modelId="{C63B2EB4-C2DF-A348-920A-AF94B2F38DB5}" type="presOf" srcId="{38A29505-B57E-444F-AA82-269D4154EDB7}" destId="{2E5FB7CE-FB06-AD40-8752-47AF82CF7694}" srcOrd="0" destOrd="0" presId="urn:microsoft.com/office/officeart/2005/8/layout/hierarchy3"/>
    <dgm:cxn modelId="{7ED66BC0-1BC8-9E42-9C92-3EE85DA32930}" srcId="{985A0F1B-BDBC-FA45-8AF7-5743C3D60A0A}" destId="{E0B51908-8012-3540-91C6-90E91DB5BE46}" srcOrd="0" destOrd="0" parTransId="{09F3F817-43B3-334C-8DDC-D0D9ED9C4308}" sibTransId="{25BE607A-AB2F-8F43-89FD-6C017715BC8C}"/>
    <dgm:cxn modelId="{90081BD0-2E76-BB40-A1BE-29E8E3DE38B6}" type="presOf" srcId="{BDEE43ED-982D-1D40-8F39-7A0775D31F6A}" destId="{432333F2-0AE2-0546-B907-71CDAA54A530}" srcOrd="0" destOrd="0" presId="urn:microsoft.com/office/officeart/2005/8/layout/hierarchy3"/>
    <dgm:cxn modelId="{266557D7-FBFD-DA4A-9ABA-4710C565A05E}" type="presOf" srcId="{23E912DF-8658-CE40-ADB4-826A8B14BFC7}" destId="{AD980D71-AD28-6544-B062-216E040008DD}" srcOrd="0" destOrd="0" presId="urn:microsoft.com/office/officeart/2005/8/layout/hierarchy3"/>
    <dgm:cxn modelId="{927E79DC-AC72-8148-8613-650B533969C9}" type="presOf" srcId="{985A0F1B-BDBC-FA45-8AF7-5743C3D60A0A}" destId="{1DFB315A-4430-CF40-A8C1-18CFBAB4BF89}" srcOrd="0" destOrd="0" presId="urn:microsoft.com/office/officeart/2005/8/layout/hierarchy3"/>
    <dgm:cxn modelId="{86D131E5-AA2F-9249-8A66-3B4377144548}" type="presOf" srcId="{00A94BE6-6849-B949-B15B-203AB8BB7A7E}" destId="{8235D465-7FAF-E548-BDB8-B043C4FDF716}" srcOrd="0" destOrd="0" presId="urn:microsoft.com/office/officeart/2005/8/layout/hierarchy3"/>
    <dgm:cxn modelId="{CFE039F6-7A90-9F47-966E-7BDE19A3F056}" srcId="{60D1DBDE-D0C7-1748-9E3B-9965C85F1E38}" destId="{985A0F1B-BDBC-FA45-8AF7-5743C3D60A0A}" srcOrd="1" destOrd="0" parTransId="{1E48DAD3-EE88-AB44-A25E-D07FC42CCC9E}" sibTransId="{2841F82A-6B38-394B-A710-2241D83E5A7C}"/>
    <dgm:cxn modelId="{3C59D5FA-407D-064A-880C-0E665C142C00}" srcId="{60D1DBDE-D0C7-1748-9E3B-9965C85F1E38}" destId="{F50EC716-0174-2848-9868-A8CADAAED286}" srcOrd="0" destOrd="0" parTransId="{50064CCF-12C8-BF4C-9789-B465E120A7E4}" sibTransId="{DA0A722A-C735-794F-9491-2EF9FA28E812}"/>
    <dgm:cxn modelId="{B4F6C2FE-6B87-8A45-8F6A-5B80FA40CD21}" type="presOf" srcId="{60D1DBDE-D0C7-1748-9E3B-9965C85F1E38}" destId="{00A449A6-5ACF-9942-8D6D-E6CCD9D8DCD1}" srcOrd="0" destOrd="0" presId="urn:microsoft.com/office/officeart/2005/8/layout/hierarchy3"/>
    <dgm:cxn modelId="{273B3872-9159-2241-A823-C5B24D80C5FB}" type="presParOf" srcId="{00A449A6-5ACF-9942-8D6D-E6CCD9D8DCD1}" destId="{2815CE35-6FCD-3949-9F68-68346B1A4842}" srcOrd="0" destOrd="0" presId="urn:microsoft.com/office/officeart/2005/8/layout/hierarchy3"/>
    <dgm:cxn modelId="{9EACBF1F-800A-B145-81D4-468A6DA964E8}" type="presParOf" srcId="{2815CE35-6FCD-3949-9F68-68346B1A4842}" destId="{F12ACB71-1E32-BD48-B364-77AB352BD872}" srcOrd="0" destOrd="0" presId="urn:microsoft.com/office/officeart/2005/8/layout/hierarchy3"/>
    <dgm:cxn modelId="{424B9981-DD98-E24D-A1DA-84A214FB0FD1}" type="presParOf" srcId="{F12ACB71-1E32-BD48-B364-77AB352BD872}" destId="{8775D18C-9CFD-AA46-985E-6FF7E631442A}" srcOrd="0" destOrd="0" presId="urn:microsoft.com/office/officeart/2005/8/layout/hierarchy3"/>
    <dgm:cxn modelId="{701B1BD2-BA33-974D-A16B-B0D3B741FC09}" type="presParOf" srcId="{F12ACB71-1E32-BD48-B364-77AB352BD872}" destId="{B85E31B0-8D09-E944-A9FE-A5AA239A434E}" srcOrd="1" destOrd="0" presId="urn:microsoft.com/office/officeart/2005/8/layout/hierarchy3"/>
    <dgm:cxn modelId="{AD1A4EE8-C741-4F44-840F-06A9BB6EF995}" type="presParOf" srcId="{2815CE35-6FCD-3949-9F68-68346B1A4842}" destId="{50E01775-FC85-104C-840D-34B4143EF680}" srcOrd="1" destOrd="0" presId="urn:microsoft.com/office/officeart/2005/8/layout/hierarchy3"/>
    <dgm:cxn modelId="{BBDB250E-AD30-614B-8F71-D5E5D95D38CC}" type="presParOf" srcId="{50E01775-FC85-104C-840D-34B4143EF680}" destId="{F53E7358-A90A-F043-BEF9-753109C549F6}" srcOrd="0" destOrd="0" presId="urn:microsoft.com/office/officeart/2005/8/layout/hierarchy3"/>
    <dgm:cxn modelId="{2344B77E-87FA-244D-ABF2-B04F287A926C}" type="presParOf" srcId="{50E01775-FC85-104C-840D-34B4143EF680}" destId="{8235D465-7FAF-E548-BDB8-B043C4FDF716}" srcOrd="1" destOrd="0" presId="urn:microsoft.com/office/officeart/2005/8/layout/hierarchy3"/>
    <dgm:cxn modelId="{DB26C17B-BC3C-454C-9DFD-FC6B3476FAB0}" type="presParOf" srcId="{50E01775-FC85-104C-840D-34B4143EF680}" destId="{2E5FB7CE-FB06-AD40-8752-47AF82CF7694}" srcOrd="2" destOrd="0" presId="urn:microsoft.com/office/officeart/2005/8/layout/hierarchy3"/>
    <dgm:cxn modelId="{1CC728D9-71C7-B54D-8E57-D16C65672C5F}" type="presParOf" srcId="{50E01775-FC85-104C-840D-34B4143EF680}" destId="{FB32265B-48E8-2C43-8B0E-01A2A5A0A528}" srcOrd="3" destOrd="0" presId="urn:microsoft.com/office/officeart/2005/8/layout/hierarchy3"/>
    <dgm:cxn modelId="{47E37133-F842-0641-ADF4-DC216E10A878}" type="presParOf" srcId="{50E01775-FC85-104C-840D-34B4143EF680}" destId="{FC2070B9-DA65-AE4E-8D2D-71F31A0AD2C0}" srcOrd="4" destOrd="0" presId="urn:microsoft.com/office/officeart/2005/8/layout/hierarchy3"/>
    <dgm:cxn modelId="{E151F576-DF77-BA4E-A687-D48E92A3A10E}" type="presParOf" srcId="{50E01775-FC85-104C-840D-34B4143EF680}" destId="{61B6B97A-91BB-F04B-AD65-258DE72663B4}" srcOrd="5" destOrd="0" presId="urn:microsoft.com/office/officeart/2005/8/layout/hierarchy3"/>
    <dgm:cxn modelId="{FE2000E5-F4F0-6A46-91E7-91F5E67ABE5E}" type="presParOf" srcId="{00A449A6-5ACF-9942-8D6D-E6CCD9D8DCD1}" destId="{9653B130-A68C-5645-A789-8ABB77B1051E}" srcOrd="1" destOrd="0" presId="urn:microsoft.com/office/officeart/2005/8/layout/hierarchy3"/>
    <dgm:cxn modelId="{ACF4DB97-EDC3-9B43-B583-2833C2ACE28B}" type="presParOf" srcId="{9653B130-A68C-5645-A789-8ABB77B1051E}" destId="{75306229-2A63-A642-9EEC-DFE35F8CD2AC}" srcOrd="0" destOrd="0" presId="urn:microsoft.com/office/officeart/2005/8/layout/hierarchy3"/>
    <dgm:cxn modelId="{5E8FCA3C-7B9E-D34B-891B-B07B0CAA3054}" type="presParOf" srcId="{75306229-2A63-A642-9EEC-DFE35F8CD2AC}" destId="{1DFB315A-4430-CF40-A8C1-18CFBAB4BF89}" srcOrd="0" destOrd="0" presId="urn:microsoft.com/office/officeart/2005/8/layout/hierarchy3"/>
    <dgm:cxn modelId="{EDB7EB7D-80DC-4247-B423-12447F57B6D8}" type="presParOf" srcId="{75306229-2A63-A642-9EEC-DFE35F8CD2AC}" destId="{3013EE5C-D50B-994A-A7F6-1E33AC392B60}" srcOrd="1" destOrd="0" presId="urn:microsoft.com/office/officeart/2005/8/layout/hierarchy3"/>
    <dgm:cxn modelId="{EA8A4069-85DE-CF44-A535-D00A0778D8DE}" type="presParOf" srcId="{9653B130-A68C-5645-A789-8ABB77B1051E}" destId="{FF386E68-534C-4248-9475-CDAC8E2020E0}" srcOrd="1" destOrd="0" presId="urn:microsoft.com/office/officeart/2005/8/layout/hierarchy3"/>
    <dgm:cxn modelId="{6AF7D32F-BCBB-AB42-9212-E47C814BAE97}" type="presParOf" srcId="{FF386E68-534C-4248-9475-CDAC8E2020E0}" destId="{F1C9F5C1-9B4C-3F44-9E97-DB66BF9E661E}" srcOrd="0" destOrd="0" presId="urn:microsoft.com/office/officeart/2005/8/layout/hierarchy3"/>
    <dgm:cxn modelId="{D9731E92-227F-C441-BBA3-185DA48B5E60}" type="presParOf" srcId="{FF386E68-534C-4248-9475-CDAC8E2020E0}" destId="{59F779A0-8097-E249-92C1-B8C9A40BF486}" srcOrd="1" destOrd="0" presId="urn:microsoft.com/office/officeart/2005/8/layout/hierarchy3"/>
    <dgm:cxn modelId="{2BA73E66-09E1-4444-91E7-28CD3D03A1E2}" type="presParOf" srcId="{FF386E68-534C-4248-9475-CDAC8E2020E0}" destId="{A73E89D2-3630-024B-A779-CFAA8518B43E}" srcOrd="2" destOrd="0" presId="urn:microsoft.com/office/officeart/2005/8/layout/hierarchy3"/>
    <dgm:cxn modelId="{7C97FA79-379F-324B-81D7-665C1B751C22}" type="presParOf" srcId="{FF386E68-534C-4248-9475-CDAC8E2020E0}" destId="{AD980D71-AD28-6544-B062-216E040008DD}" srcOrd="3" destOrd="0" presId="urn:microsoft.com/office/officeart/2005/8/layout/hierarchy3"/>
    <dgm:cxn modelId="{0E784EB1-39F4-544A-B1BC-71D0C09D8F16}" type="presParOf" srcId="{FF386E68-534C-4248-9475-CDAC8E2020E0}" destId="{D6D7EEA6-235D-DC40-A96C-FC7E98936E78}" srcOrd="4" destOrd="0" presId="urn:microsoft.com/office/officeart/2005/8/layout/hierarchy3"/>
    <dgm:cxn modelId="{415EF74C-AD7A-5547-B578-89AE25468269}" type="presParOf" srcId="{FF386E68-534C-4248-9475-CDAC8E2020E0}" destId="{432333F2-0AE2-0546-B907-71CDAA54A530}" srcOrd="5" destOrd="0" presId="urn:microsoft.com/office/officeart/2005/8/layout/hierarchy3"/>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AD731F1-8656-D547-B3F3-67042A3D4349}" type="doc">
      <dgm:prSet loTypeId="urn:microsoft.com/office/officeart/2005/8/layout/hList6" loCatId="list" qsTypeId="urn:microsoft.com/office/officeart/2005/8/quickstyle/simple1" qsCatId="simple" csTypeId="urn:microsoft.com/office/officeart/2005/8/colors/accent1_2" csCatId="accent1" phldr="1"/>
      <dgm:spPr/>
      <dgm:t>
        <a:bodyPr/>
        <a:lstStyle/>
        <a:p>
          <a:endParaRPr lang="zh-CN" altLang="en-US"/>
        </a:p>
      </dgm:t>
    </dgm:pt>
    <dgm:pt modelId="{F17EB96C-8B5D-6A44-AD72-81B47D84B889}">
      <dgm:prSet phldrT="[文本]"/>
      <dgm:spPr/>
      <dgm:t>
        <a:bodyPr/>
        <a:lstStyle/>
        <a:p>
          <a:r>
            <a:rPr lang="en-US" altLang="zh-CN" dirty="0"/>
            <a:t>Motion Match</a:t>
          </a:r>
          <a:endParaRPr lang="zh-CN" altLang="en-US" dirty="0"/>
        </a:p>
      </dgm:t>
    </dgm:pt>
    <dgm:pt modelId="{48BE9983-3EAB-7F45-B0F2-69FDE4167F55}" type="parTrans" cxnId="{96936BF0-333E-B64A-A441-17276816B7E7}">
      <dgm:prSet/>
      <dgm:spPr/>
      <dgm:t>
        <a:bodyPr/>
        <a:lstStyle/>
        <a:p>
          <a:endParaRPr lang="zh-CN" altLang="en-US"/>
        </a:p>
      </dgm:t>
    </dgm:pt>
    <dgm:pt modelId="{902F6B41-7F1C-8947-A54E-45AA70FF3D01}" type="sibTrans" cxnId="{96936BF0-333E-B64A-A441-17276816B7E7}">
      <dgm:prSet/>
      <dgm:spPr/>
      <dgm:t>
        <a:bodyPr/>
        <a:lstStyle/>
        <a:p>
          <a:endParaRPr lang="zh-CN" altLang="en-US"/>
        </a:p>
      </dgm:t>
    </dgm:pt>
    <dgm:pt modelId="{6EFE2BC5-ADE9-4A40-B2A1-0F10F98C4DEA}">
      <dgm:prSet phldrT="[文本]"/>
      <dgm:spPr/>
      <dgm:t>
        <a:bodyPr/>
        <a:lstStyle/>
        <a:p>
          <a:r>
            <a:rPr lang="en-US" altLang="zh-CN" b="0" i="0" dirty="0">
              <a:solidFill>
                <a:schemeClr val="tx1"/>
              </a:solidFill>
              <a:effectLst/>
              <a:latin typeface="+mn-lt"/>
              <a:ea typeface="+mn-ea"/>
              <a:cs typeface="+mn-cs"/>
            </a:rPr>
            <a:t>Squared </a:t>
          </a:r>
          <a:r>
            <a:rPr lang="en-US" altLang="zh-CN" b="0" i="0" dirty="0" err="1">
              <a:solidFill>
                <a:schemeClr val="tx1"/>
              </a:solidFill>
              <a:effectLst/>
              <a:latin typeface="+mn-lt"/>
              <a:ea typeface="+mn-ea"/>
              <a:cs typeface="+mn-cs"/>
            </a:rPr>
            <a:t>Mahalanobis</a:t>
          </a:r>
          <a:r>
            <a:rPr lang="en-US" altLang="zh-CN" b="0" i="0" dirty="0">
              <a:solidFill>
                <a:schemeClr val="tx1"/>
              </a:solidFill>
              <a:effectLst/>
              <a:latin typeface="+mn-lt"/>
              <a:ea typeface="+mn-ea"/>
              <a:cs typeface="+mn-cs"/>
            </a:rPr>
            <a:t> Distance </a:t>
          </a:r>
          <a:endParaRPr lang="zh-CN" altLang="en-US" dirty="0"/>
        </a:p>
      </dgm:t>
    </dgm:pt>
    <dgm:pt modelId="{A9F3AEE3-F9E8-A947-8F19-123388420F12}" type="parTrans" cxnId="{FC0C7209-F0BF-704F-A030-DD05A783C40B}">
      <dgm:prSet/>
      <dgm:spPr/>
      <dgm:t>
        <a:bodyPr/>
        <a:lstStyle/>
        <a:p>
          <a:endParaRPr lang="zh-CN" altLang="en-US"/>
        </a:p>
      </dgm:t>
    </dgm:pt>
    <dgm:pt modelId="{2E982835-5BC5-DD40-B095-1A12CA14ECBE}" type="sibTrans" cxnId="{FC0C7209-F0BF-704F-A030-DD05A783C40B}">
      <dgm:prSet/>
      <dgm:spPr/>
      <dgm:t>
        <a:bodyPr/>
        <a:lstStyle/>
        <a:p>
          <a:endParaRPr lang="zh-CN" altLang="en-US"/>
        </a:p>
      </dgm:t>
    </dgm:pt>
    <dgm:pt modelId="{AC88A34C-9F0D-C440-A030-425D25DB3553}">
      <dgm:prSet phldrT="[文本]"/>
      <dgm:spPr/>
      <dgm:t>
        <a:bodyPr/>
        <a:lstStyle/>
        <a:p>
          <a:r>
            <a:rPr lang="en-US" b="0" i="0" dirty="0">
              <a:solidFill>
                <a:schemeClr val="tx1"/>
              </a:solidFill>
            </a:rPr>
            <a:t>Continuity of the motion</a:t>
          </a:r>
          <a:endParaRPr lang="zh-CN" altLang="en-US" dirty="0">
            <a:solidFill>
              <a:schemeClr val="tx1"/>
            </a:solidFill>
          </a:endParaRPr>
        </a:p>
      </dgm:t>
    </dgm:pt>
    <dgm:pt modelId="{C9A90243-70BF-4040-9782-9618DEED25E3}" type="parTrans" cxnId="{9C98232E-16AE-0F44-9207-B1278F65AE1D}">
      <dgm:prSet/>
      <dgm:spPr/>
      <dgm:t>
        <a:bodyPr/>
        <a:lstStyle/>
        <a:p>
          <a:endParaRPr lang="zh-CN" altLang="en-US"/>
        </a:p>
      </dgm:t>
    </dgm:pt>
    <dgm:pt modelId="{1101E2FE-66A0-1947-A098-F64F767F357C}" type="sibTrans" cxnId="{9C98232E-16AE-0F44-9207-B1278F65AE1D}">
      <dgm:prSet/>
      <dgm:spPr/>
      <dgm:t>
        <a:bodyPr/>
        <a:lstStyle/>
        <a:p>
          <a:endParaRPr lang="zh-CN" altLang="en-US"/>
        </a:p>
      </dgm:t>
    </dgm:pt>
    <dgm:pt modelId="{871C8033-33EF-334E-9E3B-ECF7081A9764}">
      <dgm:prSet phldrT="[文本]"/>
      <dgm:spPr/>
      <dgm:t>
        <a:bodyPr/>
        <a:lstStyle/>
        <a:p>
          <a:r>
            <a:rPr lang="en-US" altLang="zh-CN" dirty="0"/>
            <a:t>Appearance Match</a:t>
          </a:r>
          <a:endParaRPr lang="zh-CN" altLang="en-US" dirty="0"/>
        </a:p>
      </dgm:t>
    </dgm:pt>
    <dgm:pt modelId="{C87BDFE5-34AF-2042-9531-B9482DD796DC}" type="parTrans" cxnId="{D3FAE424-92BB-5B41-B126-EC0AC8AF3DD7}">
      <dgm:prSet/>
      <dgm:spPr/>
      <dgm:t>
        <a:bodyPr/>
        <a:lstStyle/>
        <a:p>
          <a:endParaRPr lang="zh-CN" altLang="en-US"/>
        </a:p>
      </dgm:t>
    </dgm:pt>
    <dgm:pt modelId="{BD720682-46C9-0245-A093-A1F62FB5B01A}" type="sibTrans" cxnId="{D3FAE424-92BB-5B41-B126-EC0AC8AF3DD7}">
      <dgm:prSet/>
      <dgm:spPr/>
      <dgm:t>
        <a:bodyPr/>
        <a:lstStyle/>
        <a:p>
          <a:endParaRPr lang="zh-CN" altLang="en-US"/>
        </a:p>
      </dgm:t>
    </dgm:pt>
    <dgm:pt modelId="{B285A742-413E-6F47-8C9D-9512F312676C}">
      <dgm:prSet phldrT="[文本]"/>
      <dgm:spPr/>
      <dgm:t>
        <a:bodyPr/>
        <a:lstStyle/>
        <a:p>
          <a:r>
            <a:rPr lang="en-US" altLang="zh-CN" dirty="0">
              <a:solidFill>
                <a:schemeClr val="tx1"/>
              </a:solidFill>
            </a:rPr>
            <a:t>Cosine Distance</a:t>
          </a:r>
          <a:endParaRPr lang="zh-CN" altLang="en-US" dirty="0">
            <a:solidFill>
              <a:schemeClr val="tx1"/>
            </a:solidFill>
          </a:endParaRPr>
        </a:p>
      </dgm:t>
    </dgm:pt>
    <dgm:pt modelId="{A56DCBB5-28F3-5D48-A903-87B78F53441F}" type="parTrans" cxnId="{B42EC221-45E9-FD4D-ABD6-875E77350859}">
      <dgm:prSet/>
      <dgm:spPr/>
      <dgm:t>
        <a:bodyPr/>
        <a:lstStyle/>
        <a:p>
          <a:endParaRPr lang="zh-CN" altLang="en-US"/>
        </a:p>
      </dgm:t>
    </dgm:pt>
    <dgm:pt modelId="{9221D0A9-5FB3-1B46-A5CC-0E07F3E7B7F6}" type="sibTrans" cxnId="{B42EC221-45E9-FD4D-ABD6-875E77350859}">
      <dgm:prSet/>
      <dgm:spPr/>
      <dgm:t>
        <a:bodyPr/>
        <a:lstStyle/>
        <a:p>
          <a:endParaRPr lang="zh-CN" altLang="en-US"/>
        </a:p>
      </dgm:t>
    </dgm:pt>
    <dgm:pt modelId="{1C9AE30E-9E6B-FD44-8541-4CE44ABDD36A}">
      <dgm:prSet phldrT="[文本]"/>
      <dgm:spPr/>
      <dgm:t>
        <a:bodyPr/>
        <a:lstStyle/>
        <a:p>
          <a:r>
            <a:rPr lang="en-US" altLang="zh-CN" dirty="0">
              <a:solidFill>
                <a:schemeClr val="tx1"/>
              </a:solidFill>
            </a:rPr>
            <a:t>Extract Feature by DNN</a:t>
          </a:r>
          <a:endParaRPr lang="zh-CN" altLang="en-US" dirty="0">
            <a:solidFill>
              <a:schemeClr val="tx1"/>
            </a:solidFill>
          </a:endParaRPr>
        </a:p>
      </dgm:t>
    </dgm:pt>
    <dgm:pt modelId="{577CA0F9-EFCC-7B41-A55B-98E4C5678384}" type="parTrans" cxnId="{57CAA482-8483-484E-846B-DC47C5CD2142}">
      <dgm:prSet/>
      <dgm:spPr/>
      <dgm:t>
        <a:bodyPr/>
        <a:lstStyle/>
        <a:p>
          <a:endParaRPr lang="zh-CN" altLang="en-US"/>
        </a:p>
      </dgm:t>
    </dgm:pt>
    <dgm:pt modelId="{0863FA13-6ED6-D747-8A15-32C3BD73B1ED}" type="sibTrans" cxnId="{57CAA482-8483-484E-846B-DC47C5CD2142}">
      <dgm:prSet/>
      <dgm:spPr/>
      <dgm:t>
        <a:bodyPr/>
        <a:lstStyle/>
        <a:p>
          <a:endParaRPr lang="zh-CN" altLang="en-US"/>
        </a:p>
      </dgm:t>
    </dgm:pt>
    <dgm:pt modelId="{AA2A968C-2CB8-B547-8F58-C25518C42640}">
      <dgm:prSet phldrT="[文本]"/>
      <dgm:spPr/>
      <dgm:t>
        <a:bodyPr/>
        <a:lstStyle/>
        <a:p>
          <a:r>
            <a:rPr lang="en-US" altLang="zh-CN" dirty="0"/>
            <a:t>Combination</a:t>
          </a:r>
          <a:endParaRPr lang="zh-CN" altLang="en-US" dirty="0"/>
        </a:p>
      </dgm:t>
    </dgm:pt>
    <dgm:pt modelId="{6EC34496-F4E3-B948-8504-F72273C6A567}" type="parTrans" cxnId="{65AD5FCC-061F-7747-940D-3DA57BC3D841}">
      <dgm:prSet/>
      <dgm:spPr/>
      <dgm:t>
        <a:bodyPr/>
        <a:lstStyle/>
        <a:p>
          <a:endParaRPr lang="zh-CN" altLang="en-US"/>
        </a:p>
      </dgm:t>
    </dgm:pt>
    <dgm:pt modelId="{01044868-E149-6843-BFEA-1E83852D6F1A}" type="sibTrans" cxnId="{65AD5FCC-061F-7747-940D-3DA57BC3D841}">
      <dgm:prSet/>
      <dgm:spPr/>
      <dgm:t>
        <a:bodyPr/>
        <a:lstStyle/>
        <a:p>
          <a:endParaRPr lang="zh-CN" altLang="en-US"/>
        </a:p>
      </dgm:t>
    </dgm:pt>
    <dgm:pt modelId="{48C7B619-8D46-6747-BB3C-3F2D4A2252A0}">
      <dgm:prSet phldrT="[文本]"/>
      <dgm:spPr/>
      <dgm:t>
        <a:bodyPr/>
        <a:lstStyle/>
        <a:p>
          <a:r>
            <a:rPr lang="en-US" altLang="zh-CN" dirty="0">
              <a:solidFill>
                <a:schemeClr val="tx1"/>
              </a:solidFill>
            </a:rPr>
            <a:t>Weighted Sum</a:t>
          </a:r>
          <a:endParaRPr lang="zh-CN" altLang="en-US" dirty="0">
            <a:solidFill>
              <a:schemeClr val="tx1"/>
            </a:solidFill>
          </a:endParaRPr>
        </a:p>
      </dgm:t>
    </dgm:pt>
    <dgm:pt modelId="{9AB495CA-DF35-B540-8D8C-7E447E8D386F}" type="parTrans" cxnId="{0BEFF1B6-24FE-9440-A6FD-4F0F6B8A4CF5}">
      <dgm:prSet/>
      <dgm:spPr/>
      <dgm:t>
        <a:bodyPr/>
        <a:lstStyle/>
        <a:p>
          <a:endParaRPr lang="zh-CN" altLang="en-US"/>
        </a:p>
      </dgm:t>
    </dgm:pt>
    <dgm:pt modelId="{D8B55D54-079A-D14C-A2D6-05E49A7E5F8B}" type="sibTrans" cxnId="{0BEFF1B6-24FE-9440-A6FD-4F0F6B8A4CF5}">
      <dgm:prSet/>
      <dgm:spPr/>
      <dgm:t>
        <a:bodyPr/>
        <a:lstStyle/>
        <a:p>
          <a:endParaRPr lang="zh-CN" altLang="en-US"/>
        </a:p>
      </dgm:t>
    </dgm:pt>
    <dgm:pt modelId="{216608E6-BB43-0843-B846-ACAE6DCB5393}">
      <dgm:prSet phldrT="[文本]"/>
      <dgm:spPr/>
      <dgm:t>
        <a:bodyPr/>
        <a:lstStyle/>
        <a:p>
          <a:r>
            <a:rPr lang="en-US" b="0" i="0" dirty="0">
              <a:solidFill>
                <a:schemeClr val="tx1"/>
              </a:solidFill>
            </a:rPr>
            <a:t>hyperparameter </a:t>
          </a:r>
          <a:r>
            <a:rPr lang="el-GR" b="0" i="0" dirty="0">
              <a:solidFill>
                <a:schemeClr val="tx1"/>
              </a:solidFill>
            </a:rPr>
            <a:t>λ</a:t>
          </a:r>
          <a:endParaRPr lang="zh-CN" altLang="en-US" dirty="0">
            <a:solidFill>
              <a:schemeClr val="tx1"/>
            </a:solidFill>
          </a:endParaRPr>
        </a:p>
      </dgm:t>
    </dgm:pt>
    <dgm:pt modelId="{29A63A38-5056-C943-ABF0-A351E3718E56}" type="parTrans" cxnId="{15D4BCCB-0DDE-AD48-85CD-5857E4C32AC2}">
      <dgm:prSet/>
      <dgm:spPr/>
      <dgm:t>
        <a:bodyPr/>
        <a:lstStyle/>
        <a:p>
          <a:endParaRPr lang="zh-CN" altLang="en-US"/>
        </a:p>
      </dgm:t>
    </dgm:pt>
    <dgm:pt modelId="{4495DB7F-8A81-F044-8F65-A0A3DA9DC072}" type="sibTrans" cxnId="{15D4BCCB-0DDE-AD48-85CD-5857E4C32AC2}">
      <dgm:prSet/>
      <dgm:spPr/>
      <dgm:t>
        <a:bodyPr/>
        <a:lstStyle/>
        <a:p>
          <a:endParaRPr lang="zh-CN" altLang="en-US"/>
        </a:p>
      </dgm:t>
    </dgm:pt>
    <dgm:pt modelId="{4723C401-31BF-194E-99D7-77FCC4A2FF89}" type="pres">
      <dgm:prSet presAssocID="{5AD731F1-8656-D547-B3F3-67042A3D4349}" presName="Name0" presStyleCnt="0">
        <dgm:presLayoutVars>
          <dgm:dir/>
          <dgm:resizeHandles val="exact"/>
        </dgm:presLayoutVars>
      </dgm:prSet>
      <dgm:spPr/>
    </dgm:pt>
    <dgm:pt modelId="{2B422423-45CF-F74F-8DBC-AFFAE42324BA}" type="pres">
      <dgm:prSet presAssocID="{F17EB96C-8B5D-6A44-AD72-81B47D84B889}" presName="node" presStyleLbl="node1" presStyleIdx="0" presStyleCnt="3" custScaleX="117968">
        <dgm:presLayoutVars>
          <dgm:bulletEnabled val="1"/>
        </dgm:presLayoutVars>
      </dgm:prSet>
      <dgm:spPr/>
    </dgm:pt>
    <dgm:pt modelId="{E36DC590-DC2D-4A4A-BC38-4B45749F8075}" type="pres">
      <dgm:prSet presAssocID="{902F6B41-7F1C-8947-A54E-45AA70FF3D01}" presName="sibTrans" presStyleCnt="0"/>
      <dgm:spPr/>
    </dgm:pt>
    <dgm:pt modelId="{5A377026-B938-9D4E-8E6E-674BDDBD8B18}" type="pres">
      <dgm:prSet presAssocID="{871C8033-33EF-334E-9E3B-ECF7081A9764}" presName="node" presStyleLbl="node1" presStyleIdx="1" presStyleCnt="3" custScaleX="123466">
        <dgm:presLayoutVars>
          <dgm:bulletEnabled val="1"/>
        </dgm:presLayoutVars>
      </dgm:prSet>
      <dgm:spPr/>
    </dgm:pt>
    <dgm:pt modelId="{877F217D-01D9-4E4B-9FD5-33E9BFCCC202}" type="pres">
      <dgm:prSet presAssocID="{BD720682-46C9-0245-A093-A1F62FB5B01A}" presName="sibTrans" presStyleCnt="0"/>
      <dgm:spPr/>
    </dgm:pt>
    <dgm:pt modelId="{6BCF5DBC-217D-D846-AFC6-41CD6F8137FD}" type="pres">
      <dgm:prSet presAssocID="{AA2A968C-2CB8-B547-8F58-C25518C42640}" presName="node" presStyleLbl="node1" presStyleIdx="2" presStyleCnt="3">
        <dgm:presLayoutVars>
          <dgm:bulletEnabled val="1"/>
        </dgm:presLayoutVars>
      </dgm:prSet>
      <dgm:spPr/>
    </dgm:pt>
  </dgm:ptLst>
  <dgm:cxnLst>
    <dgm:cxn modelId="{6DB19702-C402-4A40-B03E-D261175089C4}" type="presOf" srcId="{871C8033-33EF-334E-9E3B-ECF7081A9764}" destId="{5A377026-B938-9D4E-8E6E-674BDDBD8B18}" srcOrd="0" destOrd="0" presId="urn:microsoft.com/office/officeart/2005/8/layout/hList6"/>
    <dgm:cxn modelId="{FC0C7209-F0BF-704F-A030-DD05A783C40B}" srcId="{F17EB96C-8B5D-6A44-AD72-81B47D84B889}" destId="{6EFE2BC5-ADE9-4A40-B2A1-0F10F98C4DEA}" srcOrd="0" destOrd="0" parTransId="{A9F3AEE3-F9E8-A947-8F19-123388420F12}" sibTransId="{2E982835-5BC5-DD40-B095-1A12CA14ECBE}"/>
    <dgm:cxn modelId="{D6CE8A0E-E9F8-CD42-9CF1-E0B62F4C48B7}" type="presOf" srcId="{F17EB96C-8B5D-6A44-AD72-81B47D84B889}" destId="{2B422423-45CF-F74F-8DBC-AFFAE42324BA}" srcOrd="0" destOrd="0" presId="urn:microsoft.com/office/officeart/2005/8/layout/hList6"/>
    <dgm:cxn modelId="{B492751B-EA71-B041-8111-5C83FBC07485}" type="presOf" srcId="{216608E6-BB43-0843-B846-ACAE6DCB5393}" destId="{6BCF5DBC-217D-D846-AFC6-41CD6F8137FD}" srcOrd="0" destOrd="2" presId="urn:microsoft.com/office/officeart/2005/8/layout/hList6"/>
    <dgm:cxn modelId="{B42EC221-45E9-FD4D-ABD6-875E77350859}" srcId="{871C8033-33EF-334E-9E3B-ECF7081A9764}" destId="{B285A742-413E-6F47-8C9D-9512F312676C}" srcOrd="0" destOrd="0" parTransId="{A56DCBB5-28F3-5D48-A903-87B78F53441F}" sibTransId="{9221D0A9-5FB3-1B46-A5CC-0E07F3E7B7F6}"/>
    <dgm:cxn modelId="{D3FAE424-92BB-5B41-B126-EC0AC8AF3DD7}" srcId="{5AD731F1-8656-D547-B3F3-67042A3D4349}" destId="{871C8033-33EF-334E-9E3B-ECF7081A9764}" srcOrd="1" destOrd="0" parTransId="{C87BDFE5-34AF-2042-9531-B9482DD796DC}" sibTransId="{BD720682-46C9-0245-A093-A1F62FB5B01A}"/>
    <dgm:cxn modelId="{9C98232E-16AE-0F44-9207-B1278F65AE1D}" srcId="{F17EB96C-8B5D-6A44-AD72-81B47D84B889}" destId="{AC88A34C-9F0D-C440-A030-425D25DB3553}" srcOrd="1" destOrd="0" parTransId="{C9A90243-70BF-4040-9782-9618DEED25E3}" sibTransId="{1101E2FE-66A0-1947-A098-F64F767F357C}"/>
    <dgm:cxn modelId="{505F254C-E0B1-4148-9B6F-0929687A918F}" type="presOf" srcId="{48C7B619-8D46-6747-BB3C-3F2D4A2252A0}" destId="{6BCF5DBC-217D-D846-AFC6-41CD6F8137FD}" srcOrd="0" destOrd="1" presId="urn:microsoft.com/office/officeart/2005/8/layout/hList6"/>
    <dgm:cxn modelId="{7DB24960-1826-6542-BEA9-325E78C8173B}" type="presOf" srcId="{1C9AE30E-9E6B-FD44-8541-4CE44ABDD36A}" destId="{5A377026-B938-9D4E-8E6E-674BDDBD8B18}" srcOrd="0" destOrd="2" presId="urn:microsoft.com/office/officeart/2005/8/layout/hList6"/>
    <dgm:cxn modelId="{66DCEA70-EE7F-954D-BCC3-06053903A79E}" type="presOf" srcId="{6EFE2BC5-ADE9-4A40-B2A1-0F10F98C4DEA}" destId="{2B422423-45CF-F74F-8DBC-AFFAE42324BA}" srcOrd="0" destOrd="1" presId="urn:microsoft.com/office/officeart/2005/8/layout/hList6"/>
    <dgm:cxn modelId="{504BC277-D52D-9041-8AAD-CC38D2C26CCE}" type="presOf" srcId="{AC88A34C-9F0D-C440-A030-425D25DB3553}" destId="{2B422423-45CF-F74F-8DBC-AFFAE42324BA}" srcOrd="0" destOrd="2" presId="urn:microsoft.com/office/officeart/2005/8/layout/hList6"/>
    <dgm:cxn modelId="{57CAA482-8483-484E-846B-DC47C5CD2142}" srcId="{871C8033-33EF-334E-9E3B-ECF7081A9764}" destId="{1C9AE30E-9E6B-FD44-8541-4CE44ABDD36A}" srcOrd="1" destOrd="0" parTransId="{577CA0F9-EFCC-7B41-A55B-98E4C5678384}" sibTransId="{0863FA13-6ED6-D747-8A15-32C3BD73B1ED}"/>
    <dgm:cxn modelId="{0BEFF1B6-24FE-9440-A6FD-4F0F6B8A4CF5}" srcId="{AA2A968C-2CB8-B547-8F58-C25518C42640}" destId="{48C7B619-8D46-6747-BB3C-3F2D4A2252A0}" srcOrd="0" destOrd="0" parTransId="{9AB495CA-DF35-B540-8D8C-7E447E8D386F}" sibTransId="{D8B55D54-079A-D14C-A2D6-05E49A7E5F8B}"/>
    <dgm:cxn modelId="{15D4BCCB-0DDE-AD48-85CD-5857E4C32AC2}" srcId="{AA2A968C-2CB8-B547-8F58-C25518C42640}" destId="{216608E6-BB43-0843-B846-ACAE6DCB5393}" srcOrd="1" destOrd="0" parTransId="{29A63A38-5056-C943-ABF0-A351E3718E56}" sibTransId="{4495DB7F-8A81-F044-8F65-A0A3DA9DC072}"/>
    <dgm:cxn modelId="{65AD5FCC-061F-7747-940D-3DA57BC3D841}" srcId="{5AD731F1-8656-D547-B3F3-67042A3D4349}" destId="{AA2A968C-2CB8-B547-8F58-C25518C42640}" srcOrd="2" destOrd="0" parTransId="{6EC34496-F4E3-B948-8504-F72273C6A567}" sibTransId="{01044868-E149-6843-BFEA-1E83852D6F1A}"/>
    <dgm:cxn modelId="{FC0EF5D7-7B21-5A49-B519-7D4F32B9883B}" type="presOf" srcId="{B285A742-413E-6F47-8C9D-9512F312676C}" destId="{5A377026-B938-9D4E-8E6E-674BDDBD8B18}" srcOrd="0" destOrd="1" presId="urn:microsoft.com/office/officeart/2005/8/layout/hList6"/>
    <dgm:cxn modelId="{C735F0E9-BA01-FE43-8B50-35BD0469BF97}" type="presOf" srcId="{AA2A968C-2CB8-B547-8F58-C25518C42640}" destId="{6BCF5DBC-217D-D846-AFC6-41CD6F8137FD}" srcOrd="0" destOrd="0" presId="urn:microsoft.com/office/officeart/2005/8/layout/hList6"/>
    <dgm:cxn modelId="{96936BF0-333E-B64A-A441-17276816B7E7}" srcId="{5AD731F1-8656-D547-B3F3-67042A3D4349}" destId="{F17EB96C-8B5D-6A44-AD72-81B47D84B889}" srcOrd="0" destOrd="0" parTransId="{48BE9983-3EAB-7F45-B0F2-69FDE4167F55}" sibTransId="{902F6B41-7F1C-8947-A54E-45AA70FF3D01}"/>
    <dgm:cxn modelId="{993192F2-D964-BE43-BA29-B7F32E468563}" type="presOf" srcId="{5AD731F1-8656-D547-B3F3-67042A3D4349}" destId="{4723C401-31BF-194E-99D7-77FCC4A2FF89}" srcOrd="0" destOrd="0" presId="urn:microsoft.com/office/officeart/2005/8/layout/hList6"/>
    <dgm:cxn modelId="{C9DED14F-7175-5849-8FB7-42E5878ACD79}" type="presParOf" srcId="{4723C401-31BF-194E-99D7-77FCC4A2FF89}" destId="{2B422423-45CF-F74F-8DBC-AFFAE42324BA}" srcOrd="0" destOrd="0" presId="urn:microsoft.com/office/officeart/2005/8/layout/hList6"/>
    <dgm:cxn modelId="{8AA478F2-190A-324D-9074-CFDF6EC149D7}" type="presParOf" srcId="{4723C401-31BF-194E-99D7-77FCC4A2FF89}" destId="{E36DC590-DC2D-4A4A-BC38-4B45749F8075}" srcOrd="1" destOrd="0" presId="urn:microsoft.com/office/officeart/2005/8/layout/hList6"/>
    <dgm:cxn modelId="{E37EDB37-7571-E649-AA08-64C7F94FE33A}" type="presParOf" srcId="{4723C401-31BF-194E-99D7-77FCC4A2FF89}" destId="{5A377026-B938-9D4E-8E6E-674BDDBD8B18}" srcOrd="2" destOrd="0" presId="urn:microsoft.com/office/officeart/2005/8/layout/hList6"/>
    <dgm:cxn modelId="{6EEDB09C-89C1-164C-81F6-EDAD2926B10A}" type="presParOf" srcId="{4723C401-31BF-194E-99D7-77FCC4A2FF89}" destId="{877F217D-01D9-4E4B-9FD5-33E9BFCCC202}" srcOrd="3" destOrd="0" presId="urn:microsoft.com/office/officeart/2005/8/layout/hList6"/>
    <dgm:cxn modelId="{7BD55C79-8B04-C741-8D01-919000E3430C}" type="presParOf" srcId="{4723C401-31BF-194E-99D7-77FCC4A2FF89}" destId="{6BCF5DBC-217D-D846-AFC6-41CD6F8137FD}" srcOrd="4" destOrd="0" presId="urn:microsoft.com/office/officeart/2005/8/layout/h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FECE13F-B86B-6445-B49E-D2841EDED1B7}" type="doc">
      <dgm:prSet loTypeId="urn:microsoft.com/office/officeart/2005/8/layout/list1" loCatId="" qsTypeId="urn:microsoft.com/office/officeart/2005/8/quickstyle/simple1" qsCatId="simple" csTypeId="urn:microsoft.com/office/officeart/2005/8/colors/accent1_2" csCatId="accent1" phldr="1"/>
      <dgm:spPr/>
      <dgm:t>
        <a:bodyPr/>
        <a:lstStyle/>
        <a:p>
          <a:endParaRPr lang="zh-CN" altLang="en-US"/>
        </a:p>
      </dgm:t>
    </dgm:pt>
    <dgm:pt modelId="{1769099D-86BC-B84C-9910-8DBA644F08DD}">
      <dgm:prSet phldrT="[文本]" custT="1"/>
      <dgm:spPr/>
      <dgm:t>
        <a:bodyPr/>
        <a:lstStyle/>
        <a:p>
          <a:pPr algn="l"/>
          <a:r>
            <a:rPr lang="en-US" altLang="zh-CN" sz="2800" dirty="0"/>
            <a:t>Architecture</a:t>
          </a:r>
          <a:endParaRPr lang="zh-CN" altLang="en-US" sz="2800" dirty="0"/>
        </a:p>
      </dgm:t>
    </dgm:pt>
    <dgm:pt modelId="{D7B4566A-0CE7-CD4D-9AA8-7301D50AB4F5}" type="sibTrans" cxnId="{1B100F00-496E-7741-829C-418036FA65A2}">
      <dgm:prSet/>
      <dgm:spPr/>
      <dgm:t>
        <a:bodyPr/>
        <a:lstStyle/>
        <a:p>
          <a:endParaRPr lang="zh-CN" altLang="en-US"/>
        </a:p>
      </dgm:t>
    </dgm:pt>
    <dgm:pt modelId="{442AE04B-AD64-8D48-91DD-D23340B58AFC}" type="parTrans" cxnId="{1B100F00-496E-7741-829C-418036FA65A2}">
      <dgm:prSet/>
      <dgm:spPr/>
      <dgm:t>
        <a:bodyPr/>
        <a:lstStyle/>
        <a:p>
          <a:endParaRPr lang="zh-CN" altLang="en-US"/>
        </a:p>
      </dgm:t>
    </dgm:pt>
    <dgm:pt modelId="{2DF48E13-8AB2-B640-969E-EE17F7B754AD}" type="pres">
      <dgm:prSet presAssocID="{CFECE13F-B86B-6445-B49E-D2841EDED1B7}" presName="linear" presStyleCnt="0">
        <dgm:presLayoutVars>
          <dgm:dir/>
          <dgm:animLvl val="lvl"/>
          <dgm:resizeHandles val="exact"/>
        </dgm:presLayoutVars>
      </dgm:prSet>
      <dgm:spPr/>
    </dgm:pt>
    <dgm:pt modelId="{795D3AC4-0E52-DF40-B94F-87F716D7EB36}" type="pres">
      <dgm:prSet presAssocID="{1769099D-86BC-B84C-9910-8DBA644F08DD}" presName="parentLin" presStyleCnt="0"/>
      <dgm:spPr/>
    </dgm:pt>
    <dgm:pt modelId="{D0E8287B-35F0-E148-BD9B-C1FBAEEB0971}" type="pres">
      <dgm:prSet presAssocID="{1769099D-86BC-B84C-9910-8DBA644F08DD}" presName="parentLeftMargin" presStyleLbl="node1" presStyleIdx="0" presStyleCnt="1"/>
      <dgm:spPr/>
    </dgm:pt>
    <dgm:pt modelId="{0ECD6889-E5D4-8641-9844-C6851BB02156}" type="pres">
      <dgm:prSet presAssocID="{1769099D-86BC-B84C-9910-8DBA644F08DD}" presName="parentText" presStyleLbl="node1" presStyleIdx="0" presStyleCnt="1" custScaleX="92725" custScaleY="38110" custLinFactX="-3285" custLinFactNeighborX="-100000" custLinFactNeighborY="-35084">
        <dgm:presLayoutVars>
          <dgm:chMax val="0"/>
          <dgm:bulletEnabled val="1"/>
        </dgm:presLayoutVars>
      </dgm:prSet>
      <dgm:spPr/>
    </dgm:pt>
    <dgm:pt modelId="{8DA89247-5E6A-9C4D-A0D5-764C06098FBC}" type="pres">
      <dgm:prSet presAssocID="{1769099D-86BC-B84C-9910-8DBA644F08DD}" presName="negativeSpace" presStyleCnt="0"/>
      <dgm:spPr/>
    </dgm:pt>
    <dgm:pt modelId="{DF8E56A7-6D71-CA4E-86B1-A0E1CB60D810}" type="pres">
      <dgm:prSet presAssocID="{1769099D-86BC-B84C-9910-8DBA644F08DD}" presName="childText" presStyleLbl="conFgAcc1" presStyleIdx="0" presStyleCnt="1" custScaleX="97999" custScaleY="178182" custLinFactNeighborX="-200" custLinFactNeighborY="33045">
        <dgm:presLayoutVars>
          <dgm:bulletEnabled val="1"/>
        </dgm:presLayoutVars>
      </dgm:prSet>
      <dgm:spPr/>
    </dgm:pt>
  </dgm:ptLst>
  <dgm:cxnLst>
    <dgm:cxn modelId="{1B100F00-496E-7741-829C-418036FA65A2}" srcId="{CFECE13F-B86B-6445-B49E-D2841EDED1B7}" destId="{1769099D-86BC-B84C-9910-8DBA644F08DD}" srcOrd="0" destOrd="0" parTransId="{442AE04B-AD64-8D48-91DD-D23340B58AFC}" sibTransId="{D7B4566A-0CE7-CD4D-9AA8-7301D50AB4F5}"/>
    <dgm:cxn modelId="{A5884478-7E01-A046-A6E1-9DE185D072C0}" type="presOf" srcId="{CFECE13F-B86B-6445-B49E-D2841EDED1B7}" destId="{2DF48E13-8AB2-B640-969E-EE17F7B754AD}" srcOrd="0" destOrd="0" presId="urn:microsoft.com/office/officeart/2005/8/layout/list1"/>
    <dgm:cxn modelId="{6C38137A-65A5-8A4B-AE95-386793B7CF21}" type="presOf" srcId="{1769099D-86BC-B84C-9910-8DBA644F08DD}" destId="{D0E8287B-35F0-E148-BD9B-C1FBAEEB0971}" srcOrd="0" destOrd="0" presId="urn:microsoft.com/office/officeart/2005/8/layout/list1"/>
    <dgm:cxn modelId="{836BCB8F-6179-3C4D-B9F8-3449A5238531}" type="presOf" srcId="{1769099D-86BC-B84C-9910-8DBA644F08DD}" destId="{0ECD6889-E5D4-8641-9844-C6851BB02156}" srcOrd="1" destOrd="0" presId="urn:microsoft.com/office/officeart/2005/8/layout/list1"/>
    <dgm:cxn modelId="{52CC648E-B976-8842-AF2E-DFB22EFC6ADD}" type="presParOf" srcId="{2DF48E13-8AB2-B640-969E-EE17F7B754AD}" destId="{795D3AC4-0E52-DF40-B94F-87F716D7EB36}" srcOrd="0" destOrd="0" presId="urn:microsoft.com/office/officeart/2005/8/layout/list1"/>
    <dgm:cxn modelId="{DC1CDAFB-4D37-1F44-A8CD-A992DAC96D39}" type="presParOf" srcId="{795D3AC4-0E52-DF40-B94F-87F716D7EB36}" destId="{D0E8287B-35F0-E148-BD9B-C1FBAEEB0971}" srcOrd="0" destOrd="0" presId="urn:microsoft.com/office/officeart/2005/8/layout/list1"/>
    <dgm:cxn modelId="{4157C911-4D80-D944-9658-F42AEB863407}" type="presParOf" srcId="{795D3AC4-0E52-DF40-B94F-87F716D7EB36}" destId="{0ECD6889-E5D4-8641-9844-C6851BB02156}" srcOrd="1" destOrd="0" presId="urn:microsoft.com/office/officeart/2005/8/layout/list1"/>
    <dgm:cxn modelId="{A4864B7F-62DD-9141-AF62-ECD8A18A2CBD}" type="presParOf" srcId="{2DF48E13-8AB2-B640-969E-EE17F7B754AD}" destId="{8DA89247-5E6A-9C4D-A0D5-764C06098FBC}" srcOrd="1" destOrd="0" presId="urn:microsoft.com/office/officeart/2005/8/layout/list1"/>
    <dgm:cxn modelId="{CF1DD549-61B5-4643-BF5B-864B0D20FFAB}" type="presParOf" srcId="{2DF48E13-8AB2-B640-969E-EE17F7B754AD}" destId="{DF8E56A7-6D71-CA4E-86B1-A0E1CB60D810}" srcOrd="2"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CFECE13F-B86B-6445-B49E-D2841EDED1B7}" type="doc">
      <dgm:prSet loTypeId="urn:microsoft.com/office/officeart/2005/8/layout/list1" loCatId="" qsTypeId="urn:microsoft.com/office/officeart/2005/8/quickstyle/simple1" qsCatId="simple" csTypeId="urn:microsoft.com/office/officeart/2005/8/colors/accent1_2" csCatId="accent1" phldr="1"/>
      <dgm:spPr/>
      <dgm:t>
        <a:bodyPr/>
        <a:lstStyle/>
        <a:p>
          <a:endParaRPr lang="zh-CN" altLang="en-US"/>
        </a:p>
      </dgm:t>
    </dgm:pt>
    <dgm:pt modelId="{1769099D-86BC-B84C-9910-8DBA644F08DD}">
      <dgm:prSet phldrT="[文本]" custT="1"/>
      <dgm:spPr/>
      <dgm:t>
        <a:bodyPr/>
        <a:lstStyle/>
        <a:p>
          <a:pPr algn="l"/>
          <a:r>
            <a:rPr lang="en-US" altLang="zh-CN" sz="2800" b="0" i="0" dirty="0">
              <a:solidFill>
                <a:schemeClr val="bg1"/>
              </a:solidFill>
              <a:effectLst/>
              <a:latin typeface="+mn-lt"/>
              <a:ea typeface="+mn-ea"/>
              <a:cs typeface="+mn-cs"/>
            </a:rPr>
            <a:t>Metric learning</a:t>
          </a:r>
          <a:endParaRPr lang="zh-CN" altLang="en-US" sz="2800" b="0" dirty="0">
            <a:solidFill>
              <a:schemeClr val="bg1"/>
            </a:solidFill>
          </a:endParaRPr>
        </a:p>
      </dgm:t>
    </dgm:pt>
    <dgm:pt modelId="{D7B4566A-0CE7-CD4D-9AA8-7301D50AB4F5}" type="sibTrans" cxnId="{1B100F00-496E-7741-829C-418036FA65A2}">
      <dgm:prSet/>
      <dgm:spPr/>
      <dgm:t>
        <a:bodyPr/>
        <a:lstStyle/>
        <a:p>
          <a:endParaRPr lang="zh-CN" altLang="en-US"/>
        </a:p>
      </dgm:t>
    </dgm:pt>
    <dgm:pt modelId="{442AE04B-AD64-8D48-91DD-D23340B58AFC}" type="parTrans" cxnId="{1B100F00-496E-7741-829C-418036FA65A2}">
      <dgm:prSet/>
      <dgm:spPr/>
      <dgm:t>
        <a:bodyPr/>
        <a:lstStyle/>
        <a:p>
          <a:endParaRPr lang="zh-CN" altLang="en-US"/>
        </a:p>
      </dgm:t>
    </dgm:pt>
    <dgm:pt modelId="{2DF48E13-8AB2-B640-969E-EE17F7B754AD}" type="pres">
      <dgm:prSet presAssocID="{CFECE13F-B86B-6445-B49E-D2841EDED1B7}" presName="linear" presStyleCnt="0">
        <dgm:presLayoutVars>
          <dgm:dir/>
          <dgm:animLvl val="lvl"/>
          <dgm:resizeHandles val="exact"/>
        </dgm:presLayoutVars>
      </dgm:prSet>
      <dgm:spPr/>
    </dgm:pt>
    <dgm:pt modelId="{795D3AC4-0E52-DF40-B94F-87F716D7EB36}" type="pres">
      <dgm:prSet presAssocID="{1769099D-86BC-B84C-9910-8DBA644F08DD}" presName="parentLin" presStyleCnt="0"/>
      <dgm:spPr/>
    </dgm:pt>
    <dgm:pt modelId="{D0E8287B-35F0-E148-BD9B-C1FBAEEB0971}" type="pres">
      <dgm:prSet presAssocID="{1769099D-86BC-B84C-9910-8DBA644F08DD}" presName="parentLeftMargin" presStyleLbl="node1" presStyleIdx="0" presStyleCnt="1"/>
      <dgm:spPr/>
    </dgm:pt>
    <dgm:pt modelId="{0ECD6889-E5D4-8641-9844-C6851BB02156}" type="pres">
      <dgm:prSet presAssocID="{1769099D-86BC-B84C-9910-8DBA644F08DD}" presName="parentText" presStyleLbl="node1" presStyleIdx="0" presStyleCnt="1" custScaleX="92725" custScaleY="38110" custLinFactX="-3285" custLinFactNeighborX="-100000" custLinFactNeighborY="-35084">
        <dgm:presLayoutVars>
          <dgm:chMax val="0"/>
          <dgm:bulletEnabled val="1"/>
        </dgm:presLayoutVars>
      </dgm:prSet>
      <dgm:spPr/>
    </dgm:pt>
    <dgm:pt modelId="{8DA89247-5E6A-9C4D-A0D5-764C06098FBC}" type="pres">
      <dgm:prSet presAssocID="{1769099D-86BC-B84C-9910-8DBA644F08DD}" presName="negativeSpace" presStyleCnt="0"/>
      <dgm:spPr/>
    </dgm:pt>
    <dgm:pt modelId="{DF8E56A7-6D71-CA4E-86B1-A0E1CB60D810}" type="pres">
      <dgm:prSet presAssocID="{1769099D-86BC-B84C-9910-8DBA644F08DD}" presName="childText" presStyleLbl="conFgAcc1" presStyleIdx="0" presStyleCnt="1" custScaleX="97999" custScaleY="178182" custLinFactNeighborX="-200" custLinFactNeighborY="33045">
        <dgm:presLayoutVars>
          <dgm:bulletEnabled val="1"/>
        </dgm:presLayoutVars>
      </dgm:prSet>
      <dgm:spPr/>
    </dgm:pt>
  </dgm:ptLst>
  <dgm:cxnLst>
    <dgm:cxn modelId="{1B100F00-496E-7741-829C-418036FA65A2}" srcId="{CFECE13F-B86B-6445-B49E-D2841EDED1B7}" destId="{1769099D-86BC-B84C-9910-8DBA644F08DD}" srcOrd="0" destOrd="0" parTransId="{442AE04B-AD64-8D48-91DD-D23340B58AFC}" sibTransId="{D7B4566A-0CE7-CD4D-9AA8-7301D50AB4F5}"/>
    <dgm:cxn modelId="{A5884478-7E01-A046-A6E1-9DE185D072C0}" type="presOf" srcId="{CFECE13F-B86B-6445-B49E-D2841EDED1B7}" destId="{2DF48E13-8AB2-B640-969E-EE17F7B754AD}" srcOrd="0" destOrd="0" presId="urn:microsoft.com/office/officeart/2005/8/layout/list1"/>
    <dgm:cxn modelId="{6C38137A-65A5-8A4B-AE95-386793B7CF21}" type="presOf" srcId="{1769099D-86BC-B84C-9910-8DBA644F08DD}" destId="{D0E8287B-35F0-E148-BD9B-C1FBAEEB0971}" srcOrd="0" destOrd="0" presId="urn:microsoft.com/office/officeart/2005/8/layout/list1"/>
    <dgm:cxn modelId="{836BCB8F-6179-3C4D-B9F8-3449A5238531}" type="presOf" srcId="{1769099D-86BC-B84C-9910-8DBA644F08DD}" destId="{0ECD6889-E5D4-8641-9844-C6851BB02156}" srcOrd="1" destOrd="0" presId="urn:microsoft.com/office/officeart/2005/8/layout/list1"/>
    <dgm:cxn modelId="{52CC648E-B976-8842-AF2E-DFB22EFC6ADD}" type="presParOf" srcId="{2DF48E13-8AB2-B640-969E-EE17F7B754AD}" destId="{795D3AC4-0E52-DF40-B94F-87F716D7EB36}" srcOrd="0" destOrd="0" presId="urn:microsoft.com/office/officeart/2005/8/layout/list1"/>
    <dgm:cxn modelId="{DC1CDAFB-4D37-1F44-A8CD-A992DAC96D39}" type="presParOf" srcId="{795D3AC4-0E52-DF40-B94F-87F716D7EB36}" destId="{D0E8287B-35F0-E148-BD9B-C1FBAEEB0971}" srcOrd="0" destOrd="0" presId="urn:microsoft.com/office/officeart/2005/8/layout/list1"/>
    <dgm:cxn modelId="{4157C911-4D80-D944-9658-F42AEB863407}" type="presParOf" srcId="{795D3AC4-0E52-DF40-B94F-87F716D7EB36}" destId="{0ECD6889-E5D4-8641-9844-C6851BB02156}" srcOrd="1" destOrd="0" presId="urn:microsoft.com/office/officeart/2005/8/layout/list1"/>
    <dgm:cxn modelId="{A4864B7F-62DD-9141-AF62-ECD8A18A2CBD}" type="presParOf" srcId="{2DF48E13-8AB2-B640-969E-EE17F7B754AD}" destId="{8DA89247-5E6A-9C4D-A0D5-764C06098FBC}" srcOrd="1" destOrd="0" presId="urn:microsoft.com/office/officeart/2005/8/layout/list1"/>
    <dgm:cxn modelId="{CF1DD549-61B5-4643-BF5B-864B0D20FFAB}" type="presParOf" srcId="{2DF48E13-8AB2-B640-969E-EE17F7B754AD}" destId="{DF8E56A7-6D71-CA4E-86B1-A0E1CB60D810}" srcOrd="2" destOrd="0" presId="urn:microsoft.com/office/officeart/2005/8/layout/list1"/>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17A6D22-E284-2A46-8BED-09454C07AA0E}">
      <dsp:nvSpPr>
        <dsp:cNvPr id="0" name=""/>
        <dsp:cNvSpPr/>
      </dsp:nvSpPr>
      <dsp:spPr>
        <a:xfrm>
          <a:off x="787945" y="0"/>
          <a:ext cx="8930048" cy="1767686"/>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866FBA5-47CA-BF41-B768-0CCCD31CB03F}">
      <dsp:nvSpPr>
        <dsp:cNvPr id="0" name=""/>
        <dsp:cNvSpPr/>
      </dsp:nvSpPr>
      <dsp:spPr>
        <a:xfrm>
          <a:off x="8143" y="530305"/>
          <a:ext cx="2521226" cy="70707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kumimoji="1" lang="en-US" altLang="zh-CN" sz="1600" kern="1200" dirty="0"/>
            <a:t>Label Objects for Training</a:t>
          </a:r>
          <a:endParaRPr lang="zh-CN" sz="1600" kern="1200" dirty="0"/>
        </a:p>
      </dsp:txBody>
      <dsp:txXfrm>
        <a:off x="42660" y="564822"/>
        <a:ext cx="2452192" cy="638040"/>
      </dsp:txXfrm>
    </dsp:sp>
    <dsp:sp modelId="{19EA32C4-6127-9F47-AF4E-3F2AA6D217A7}">
      <dsp:nvSpPr>
        <dsp:cNvPr id="0" name=""/>
        <dsp:cNvSpPr/>
      </dsp:nvSpPr>
      <dsp:spPr>
        <a:xfrm>
          <a:off x="2664285" y="530305"/>
          <a:ext cx="2521226" cy="70707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kumimoji="1" lang="en-US" altLang="zh-CN" sz="1600" kern="1200" dirty="0"/>
            <a:t>Train a Model to Detect Objects</a:t>
          </a:r>
          <a:endParaRPr kumimoji="1" lang="zh-CN" altLang="en-US" sz="1600" kern="1200" dirty="0"/>
        </a:p>
      </dsp:txBody>
      <dsp:txXfrm>
        <a:off x="2698802" y="564822"/>
        <a:ext cx="2452192" cy="638040"/>
      </dsp:txXfrm>
    </dsp:sp>
    <dsp:sp modelId="{453EE813-D137-ED47-8F3F-4082A83F055E}">
      <dsp:nvSpPr>
        <dsp:cNvPr id="0" name=""/>
        <dsp:cNvSpPr/>
      </dsp:nvSpPr>
      <dsp:spPr>
        <a:xfrm>
          <a:off x="5320427" y="530305"/>
          <a:ext cx="2521226" cy="70707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kumimoji="1" lang="en-US" altLang="zh-CN" sz="1600" kern="1200" dirty="0"/>
            <a:t>Track the Detection Results</a:t>
          </a:r>
          <a:endParaRPr kumimoji="1" lang="zh-CN" altLang="en-US" sz="1600" kern="1200" dirty="0"/>
        </a:p>
      </dsp:txBody>
      <dsp:txXfrm>
        <a:off x="5354944" y="564822"/>
        <a:ext cx="2452192" cy="638040"/>
      </dsp:txXfrm>
    </dsp:sp>
    <dsp:sp modelId="{70A50FB5-E53C-8047-906C-89630F5B6D3D}">
      <dsp:nvSpPr>
        <dsp:cNvPr id="0" name=""/>
        <dsp:cNvSpPr/>
      </dsp:nvSpPr>
      <dsp:spPr>
        <a:xfrm>
          <a:off x="7976568" y="530305"/>
          <a:ext cx="2521226" cy="70707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kumimoji="1" lang="en-US" altLang="zh-CN" sz="1600" kern="1200" dirty="0"/>
            <a:t>Visualize the Rectangle and track id </a:t>
          </a:r>
          <a:endParaRPr kumimoji="1" lang="zh-CN" altLang="en-US" sz="1600" kern="1200" dirty="0"/>
        </a:p>
      </dsp:txBody>
      <dsp:txXfrm>
        <a:off x="8011085" y="564822"/>
        <a:ext cx="2452192" cy="63804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3CF06E-FCC3-3F45-A94A-6BDE5C91FED5}">
      <dsp:nvSpPr>
        <dsp:cNvPr id="0" name=""/>
        <dsp:cNvSpPr/>
      </dsp:nvSpPr>
      <dsp:spPr>
        <a:xfrm>
          <a:off x="0" y="0"/>
          <a:ext cx="10719215" cy="66741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altLang="zh-CN" sz="2300" kern="1200" dirty="0"/>
            <a:t>SORT</a:t>
          </a:r>
          <a:endParaRPr lang="zh-CN" altLang="en-US" sz="2300" kern="1200" dirty="0"/>
        </a:p>
      </dsp:txBody>
      <dsp:txXfrm>
        <a:off x="32581" y="32581"/>
        <a:ext cx="10654053" cy="602256"/>
      </dsp:txXfrm>
    </dsp:sp>
    <dsp:sp modelId="{72F3D57A-2E64-AA4F-869D-3320EB88D180}">
      <dsp:nvSpPr>
        <dsp:cNvPr id="0" name=""/>
        <dsp:cNvSpPr/>
      </dsp:nvSpPr>
      <dsp:spPr>
        <a:xfrm>
          <a:off x="0" y="957568"/>
          <a:ext cx="10719215" cy="1860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0335" tIns="29210" rIns="163576" bIns="29210" numCol="1" spcCol="1270" anchor="t" anchorCtr="0">
          <a:noAutofit/>
        </a:bodyPr>
        <a:lstStyle/>
        <a:p>
          <a:pPr marL="171450" lvl="1" indent="-171450" algn="l" defTabSz="800100">
            <a:lnSpc>
              <a:spcPct val="90000"/>
            </a:lnSpc>
            <a:spcBef>
              <a:spcPct val="0"/>
            </a:spcBef>
            <a:spcAft>
              <a:spcPct val="20000"/>
            </a:spcAft>
            <a:buChar char="•"/>
          </a:pPr>
          <a:r>
            <a:rPr lang="en-US" sz="1800" b="0" i="0" kern="1200" dirty="0"/>
            <a:t>Simple Online and Realtime Tracking</a:t>
          </a:r>
          <a:endParaRPr lang="zh-CN" altLang="en-US" sz="1800" kern="1200" dirty="0"/>
        </a:p>
        <a:p>
          <a:pPr marL="171450" lvl="1" indent="-171450" algn="l" defTabSz="800100">
            <a:lnSpc>
              <a:spcPct val="90000"/>
            </a:lnSpc>
            <a:spcBef>
              <a:spcPct val="0"/>
            </a:spcBef>
            <a:spcAft>
              <a:spcPct val="20000"/>
            </a:spcAft>
            <a:buChar char="•"/>
          </a:pPr>
          <a:r>
            <a:rPr lang="en-US" sz="1800" b="0" i="0" kern="1200" dirty="0"/>
            <a:t>Tracking-by-detection</a:t>
          </a:r>
          <a:endParaRPr lang="zh-CN" altLang="en-US" sz="1800" b="0" kern="1200" dirty="0"/>
        </a:p>
      </dsp:txBody>
      <dsp:txXfrm>
        <a:off x="0" y="957568"/>
        <a:ext cx="10719215" cy="1860930"/>
      </dsp:txXfrm>
    </dsp:sp>
    <dsp:sp modelId="{1ED8C989-A6F8-4A45-964C-E20864AD2F57}">
      <dsp:nvSpPr>
        <dsp:cNvPr id="0" name=""/>
        <dsp:cNvSpPr/>
      </dsp:nvSpPr>
      <dsp:spPr>
        <a:xfrm>
          <a:off x="0" y="1948132"/>
          <a:ext cx="10719215" cy="63369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altLang="zh-CN" sz="2300" kern="1200" dirty="0"/>
            <a:t>Deep-SORT</a:t>
          </a:r>
          <a:endParaRPr lang="zh-CN" altLang="en-US" sz="2300" kern="1200" dirty="0"/>
        </a:p>
      </dsp:txBody>
      <dsp:txXfrm>
        <a:off x="30935" y="1979067"/>
        <a:ext cx="10657345" cy="571828"/>
      </dsp:txXfrm>
    </dsp:sp>
    <dsp:sp modelId="{A0A85DF2-EBDF-3C47-8524-06186B15ED2D}">
      <dsp:nvSpPr>
        <dsp:cNvPr id="0" name=""/>
        <dsp:cNvSpPr/>
      </dsp:nvSpPr>
      <dsp:spPr>
        <a:xfrm>
          <a:off x="0" y="2848187"/>
          <a:ext cx="10719215" cy="1749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0335" tIns="29210" rIns="163576" bIns="29210" numCol="1" spcCol="1270" anchor="t" anchorCtr="0">
          <a:noAutofit/>
        </a:bodyPr>
        <a:lstStyle/>
        <a:p>
          <a:pPr marL="171450" lvl="1" indent="-171450" algn="l" defTabSz="800100">
            <a:lnSpc>
              <a:spcPct val="90000"/>
            </a:lnSpc>
            <a:spcBef>
              <a:spcPct val="0"/>
            </a:spcBef>
            <a:spcAft>
              <a:spcPct val="20000"/>
            </a:spcAft>
            <a:buChar char="•"/>
          </a:pPr>
          <a:r>
            <a:rPr lang="en-US" sz="1800" b="0" i="0" kern="1200" dirty="0"/>
            <a:t>Track Handling and State Estimation</a:t>
          </a:r>
          <a:endParaRPr lang="zh-CN" altLang="en-US" sz="1800" kern="1200" dirty="0"/>
        </a:p>
        <a:p>
          <a:pPr marL="171450" lvl="1" indent="-171450" algn="l" defTabSz="800100">
            <a:lnSpc>
              <a:spcPct val="90000"/>
            </a:lnSpc>
            <a:spcBef>
              <a:spcPct val="0"/>
            </a:spcBef>
            <a:spcAft>
              <a:spcPct val="20000"/>
            </a:spcAft>
            <a:buChar char="•"/>
          </a:pPr>
          <a:r>
            <a:rPr lang="en-US" sz="1800" b="0" i="0" kern="1200" dirty="0"/>
            <a:t>Assignment Problem</a:t>
          </a:r>
          <a:endParaRPr lang="zh-CN" altLang="en-US" sz="1800" kern="1200" dirty="0"/>
        </a:p>
        <a:p>
          <a:pPr marL="171450" lvl="1" indent="-171450" algn="l" defTabSz="800100">
            <a:lnSpc>
              <a:spcPct val="90000"/>
            </a:lnSpc>
            <a:spcBef>
              <a:spcPct val="0"/>
            </a:spcBef>
            <a:spcAft>
              <a:spcPct val="20000"/>
            </a:spcAft>
            <a:buChar char="•"/>
          </a:pPr>
          <a:r>
            <a:rPr lang="en-US" sz="1800" b="0" i="0" kern="1200" dirty="0"/>
            <a:t>Matching Cascade</a:t>
          </a:r>
          <a:endParaRPr lang="zh-CN" altLang="en-US" sz="1800" kern="1200" dirty="0"/>
        </a:p>
        <a:p>
          <a:pPr marL="171450" lvl="1" indent="-171450" algn="l" defTabSz="800100">
            <a:lnSpc>
              <a:spcPct val="90000"/>
            </a:lnSpc>
            <a:spcBef>
              <a:spcPct val="0"/>
            </a:spcBef>
            <a:spcAft>
              <a:spcPct val="20000"/>
            </a:spcAft>
            <a:buChar char="•"/>
          </a:pPr>
          <a:r>
            <a:rPr lang="en-US" sz="1800" b="0" i="0" kern="1200" dirty="0"/>
            <a:t>Deep Appearance Descriptor</a:t>
          </a:r>
          <a:endParaRPr lang="zh-CN" altLang="en-US" sz="1800" kern="1200" dirty="0"/>
        </a:p>
        <a:p>
          <a:pPr marL="171450" lvl="1" indent="-171450" algn="l" defTabSz="800100">
            <a:lnSpc>
              <a:spcPct val="90000"/>
            </a:lnSpc>
            <a:spcBef>
              <a:spcPct val="0"/>
            </a:spcBef>
            <a:spcAft>
              <a:spcPct val="20000"/>
            </a:spcAft>
            <a:buChar char="•"/>
          </a:pPr>
          <a:endParaRPr lang="zh-CN" altLang="en-US" sz="1800" kern="1200" dirty="0"/>
        </a:p>
      </dsp:txBody>
      <dsp:txXfrm>
        <a:off x="0" y="2848187"/>
        <a:ext cx="10719215" cy="17495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75D18C-9CFD-AA46-985E-6FF7E631442A}">
      <dsp:nvSpPr>
        <dsp:cNvPr id="0" name=""/>
        <dsp:cNvSpPr/>
      </dsp:nvSpPr>
      <dsp:spPr>
        <a:xfrm>
          <a:off x="2302" y="81198"/>
          <a:ext cx="3348687" cy="100461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6675" tIns="44450" rIns="66675" bIns="44450" numCol="1" spcCol="1270" anchor="ctr" anchorCtr="0">
          <a:noAutofit/>
        </a:bodyPr>
        <a:lstStyle/>
        <a:p>
          <a:pPr marL="0" lvl="0" indent="0" algn="ctr" defTabSz="1555750">
            <a:lnSpc>
              <a:spcPct val="90000"/>
            </a:lnSpc>
            <a:spcBef>
              <a:spcPct val="0"/>
            </a:spcBef>
            <a:spcAft>
              <a:spcPct val="35000"/>
            </a:spcAft>
            <a:buNone/>
          </a:pPr>
          <a:r>
            <a:rPr lang="en-US" altLang="zh-CN" sz="3500" kern="1200" dirty="0"/>
            <a:t>State Estimation</a:t>
          </a:r>
          <a:endParaRPr lang="zh-CN" altLang="en-US" sz="3500" kern="1200" dirty="0"/>
        </a:p>
      </dsp:txBody>
      <dsp:txXfrm>
        <a:off x="31726" y="110622"/>
        <a:ext cx="3289839" cy="945764"/>
      </dsp:txXfrm>
    </dsp:sp>
    <dsp:sp modelId="{F53E7358-A90A-F043-BEF9-753109C549F6}">
      <dsp:nvSpPr>
        <dsp:cNvPr id="0" name=""/>
        <dsp:cNvSpPr/>
      </dsp:nvSpPr>
      <dsp:spPr>
        <a:xfrm>
          <a:off x="337171" y="1085810"/>
          <a:ext cx="334868" cy="735313"/>
        </a:xfrm>
        <a:custGeom>
          <a:avLst/>
          <a:gdLst/>
          <a:ahLst/>
          <a:cxnLst/>
          <a:rect l="0" t="0" r="0" b="0"/>
          <a:pathLst>
            <a:path>
              <a:moveTo>
                <a:pt x="0" y="0"/>
              </a:moveTo>
              <a:lnTo>
                <a:pt x="0" y="735313"/>
              </a:lnTo>
              <a:lnTo>
                <a:pt x="334868" y="73531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235D465-7FAF-E548-BDB8-B043C4FDF716}">
      <dsp:nvSpPr>
        <dsp:cNvPr id="0" name=""/>
        <dsp:cNvSpPr/>
      </dsp:nvSpPr>
      <dsp:spPr>
        <a:xfrm>
          <a:off x="672040" y="1325736"/>
          <a:ext cx="2642066" cy="990773"/>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US" altLang="zh-CN" sz="1600" kern="1200" dirty="0"/>
            <a:t>Character the state</a:t>
          </a:r>
          <a:r>
            <a:rPr lang="zh-CN" altLang="en-US" sz="1600" kern="1200" dirty="0"/>
            <a:t> </a:t>
          </a:r>
          <a:r>
            <a:rPr lang="en-US" altLang="zh-CN" sz="1600" kern="1200" dirty="0"/>
            <a:t>of the track at a certain moment </a:t>
          </a:r>
          <a:endParaRPr lang="zh-CN" altLang="en-US" sz="1600" kern="1200" dirty="0"/>
        </a:p>
      </dsp:txBody>
      <dsp:txXfrm>
        <a:off x="701059" y="1354755"/>
        <a:ext cx="2584028" cy="932735"/>
      </dsp:txXfrm>
    </dsp:sp>
    <dsp:sp modelId="{2E5FB7CE-FB06-AD40-8752-47AF82CF7694}">
      <dsp:nvSpPr>
        <dsp:cNvPr id="0" name=""/>
        <dsp:cNvSpPr/>
      </dsp:nvSpPr>
      <dsp:spPr>
        <a:xfrm>
          <a:off x="337171" y="1085810"/>
          <a:ext cx="334868" cy="1965163"/>
        </a:xfrm>
        <a:custGeom>
          <a:avLst/>
          <a:gdLst/>
          <a:ahLst/>
          <a:cxnLst/>
          <a:rect l="0" t="0" r="0" b="0"/>
          <a:pathLst>
            <a:path>
              <a:moveTo>
                <a:pt x="0" y="0"/>
              </a:moveTo>
              <a:lnTo>
                <a:pt x="0" y="1965163"/>
              </a:lnTo>
              <a:lnTo>
                <a:pt x="334868" y="196516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B32265B-48E8-2C43-8B0E-01A2A5A0A528}">
      <dsp:nvSpPr>
        <dsp:cNvPr id="0" name=""/>
        <dsp:cNvSpPr/>
      </dsp:nvSpPr>
      <dsp:spPr>
        <a:xfrm>
          <a:off x="672040" y="2556436"/>
          <a:ext cx="2637521" cy="989074"/>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US" sz="1600" b="0" i="0" kern="1200" dirty="0"/>
            <a:t>Eight dimensional state space</a:t>
          </a:r>
        </a:p>
        <a:p>
          <a:pPr marL="0" lvl="0" indent="0" algn="ctr" defTabSz="711200">
            <a:lnSpc>
              <a:spcPct val="90000"/>
            </a:lnSpc>
            <a:spcBef>
              <a:spcPct val="0"/>
            </a:spcBef>
            <a:spcAft>
              <a:spcPct val="35000"/>
            </a:spcAft>
            <a:buNone/>
          </a:pPr>
          <a:r>
            <a:rPr lang="en-US" sz="1600" b="0" i="0" kern="1200" dirty="0"/>
            <a:t> (u, v, </a:t>
          </a:r>
          <a:r>
            <a:rPr lang="el-GR" sz="1600" b="0" i="0" kern="1200" dirty="0"/>
            <a:t>γ, </a:t>
          </a:r>
          <a:r>
            <a:rPr lang="en-US" sz="1600" b="0" i="0" kern="1200" dirty="0"/>
            <a:t>h, x,˙ y,˙ </a:t>
          </a:r>
          <a:r>
            <a:rPr lang="el-GR" sz="1600" b="0" i="0" kern="1200" dirty="0"/>
            <a:t>γ, ˙ </a:t>
          </a:r>
          <a:r>
            <a:rPr lang="en-US" sz="1600" b="0" i="0" kern="1200" dirty="0"/>
            <a:t>h˙)</a:t>
          </a:r>
          <a:endParaRPr lang="zh-CN" altLang="en-US" sz="1600" kern="1200" dirty="0"/>
        </a:p>
      </dsp:txBody>
      <dsp:txXfrm>
        <a:off x="701009" y="2585405"/>
        <a:ext cx="2579583" cy="931136"/>
      </dsp:txXfrm>
    </dsp:sp>
    <dsp:sp modelId="{FC2070B9-DA65-AE4E-8D2D-71F31A0AD2C0}">
      <dsp:nvSpPr>
        <dsp:cNvPr id="0" name=""/>
        <dsp:cNvSpPr/>
      </dsp:nvSpPr>
      <dsp:spPr>
        <a:xfrm>
          <a:off x="337171" y="1085810"/>
          <a:ext cx="334868" cy="3195868"/>
        </a:xfrm>
        <a:custGeom>
          <a:avLst/>
          <a:gdLst/>
          <a:ahLst/>
          <a:cxnLst/>
          <a:rect l="0" t="0" r="0" b="0"/>
          <a:pathLst>
            <a:path>
              <a:moveTo>
                <a:pt x="0" y="0"/>
              </a:moveTo>
              <a:lnTo>
                <a:pt x="0" y="3195868"/>
              </a:lnTo>
              <a:lnTo>
                <a:pt x="334868" y="3195868"/>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1B6B97A-91BB-F04B-AD65-258DE72663B4}">
      <dsp:nvSpPr>
        <dsp:cNvPr id="0" name=""/>
        <dsp:cNvSpPr/>
      </dsp:nvSpPr>
      <dsp:spPr>
        <a:xfrm>
          <a:off x="672040" y="3785438"/>
          <a:ext cx="2678950" cy="992481"/>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US" altLang="zh-CN" sz="1600" kern="1200" dirty="0"/>
            <a:t>Use Kalman filter to update tracks</a:t>
          </a:r>
          <a:endParaRPr lang="zh-CN" altLang="en-US" sz="1600" kern="1200" dirty="0"/>
        </a:p>
      </dsp:txBody>
      <dsp:txXfrm>
        <a:off x="701109" y="3814507"/>
        <a:ext cx="2620812" cy="934343"/>
      </dsp:txXfrm>
    </dsp:sp>
    <dsp:sp modelId="{1DFB315A-4430-CF40-A8C1-18CFBAB4BF89}">
      <dsp:nvSpPr>
        <dsp:cNvPr id="0" name=""/>
        <dsp:cNvSpPr/>
      </dsp:nvSpPr>
      <dsp:spPr>
        <a:xfrm>
          <a:off x="3830844" y="81198"/>
          <a:ext cx="3337036" cy="100110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6675" tIns="44450" rIns="66675" bIns="44450" numCol="1" spcCol="1270" anchor="ctr" anchorCtr="0">
          <a:noAutofit/>
        </a:bodyPr>
        <a:lstStyle/>
        <a:p>
          <a:pPr marL="0" lvl="0" indent="0" algn="ctr" defTabSz="1555750">
            <a:lnSpc>
              <a:spcPct val="90000"/>
            </a:lnSpc>
            <a:spcBef>
              <a:spcPct val="0"/>
            </a:spcBef>
            <a:spcAft>
              <a:spcPct val="35000"/>
            </a:spcAft>
            <a:buNone/>
          </a:pPr>
          <a:r>
            <a:rPr lang="en-US" altLang="zh-CN" sz="3500" kern="1200" dirty="0"/>
            <a:t>Track Handling</a:t>
          </a:r>
          <a:endParaRPr lang="zh-CN" altLang="en-US" sz="3500" kern="1200" dirty="0"/>
        </a:p>
      </dsp:txBody>
      <dsp:txXfrm>
        <a:off x="3860165" y="110519"/>
        <a:ext cx="3278394" cy="942467"/>
      </dsp:txXfrm>
    </dsp:sp>
    <dsp:sp modelId="{F1C9F5C1-9B4C-3F44-9E97-DB66BF9E661E}">
      <dsp:nvSpPr>
        <dsp:cNvPr id="0" name=""/>
        <dsp:cNvSpPr/>
      </dsp:nvSpPr>
      <dsp:spPr>
        <a:xfrm>
          <a:off x="4164547" y="1082307"/>
          <a:ext cx="333703" cy="765145"/>
        </a:xfrm>
        <a:custGeom>
          <a:avLst/>
          <a:gdLst/>
          <a:ahLst/>
          <a:cxnLst/>
          <a:rect l="0" t="0" r="0" b="0"/>
          <a:pathLst>
            <a:path>
              <a:moveTo>
                <a:pt x="0" y="0"/>
              </a:moveTo>
              <a:lnTo>
                <a:pt x="0" y="765145"/>
              </a:lnTo>
              <a:lnTo>
                <a:pt x="333703" y="76514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9F779A0-8097-E249-92C1-B8C9A40BF486}">
      <dsp:nvSpPr>
        <dsp:cNvPr id="0" name=""/>
        <dsp:cNvSpPr/>
      </dsp:nvSpPr>
      <dsp:spPr>
        <a:xfrm>
          <a:off x="4498251" y="1322233"/>
          <a:ext cx="2801163" cy="105043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US" altLang="zh-CN" sz="1600" b="0" i="0" kern="1200" dirty="0"/>
            <a:t>Determine the start and end of a track</a:t>
          </a:r>
          <a:endParaRPr lang="zh-CN" altLang="en-US" sz="1600" kern="1200" dirty="0"/>
        </a:p>
      </dsp:txBody>
      <dsp:txXfrm>
        <a:off x="4529017" y="1352999"/>
        <a:ext cx="2739631" cy="988906"/>
      </dsp:txXfrm>
    </dsp:sp>
    <dsp:sp modelId="{A73E89D2-3630-024B-A779-CFAA8518B43E}">
      <dsp:nvSpPr>
        <dsp:cNvPr id="0" name=""/>
        <dsp:cNvSpPr/>
      </dsp:nvSpPr>
      <dsp:spPr>
        <a:xfrm>
          <a:off x="4164547" y="1082307"/>
          <a:ext cx="333703" cy="2065271"/>
        </a:xfrm>
        <a:custGeom>
          <a:avLst/>
          <a:gdLst/>
          <a:ahLst/>
          <a:cxnLst/>
          <a:rect l="0" t="0" r="0" b="0"/>
          <a:pathLst>
            <a:path>
              <a:moveTo>
                <a:pt x="0" y="0"/>
              </a:moveTo>
              <a:lnTo>
                <a:pt x="0" y="2065271"/>
              </a:lnTo>
              <a:lnTo>
                <a:pt x="333703" y="206527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D980D71-AD28-6544-B062-216E040008DD}">
      <dsp:nvSpPr>
        <dsp:cNvPr id="0" name=""/>
        <dsp:cNvSpPr/>
      </dsp:nvSpPr>
      <dsp:spPr>
        <a:xfrm>
          <a:off x="4498251" y="2612598"/>
          <a:ext cx="2853233" cy="106995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US" altLang="zh-CN" sz="1600" kern="1200" dirty="0"/>
            <a:t>Time Threshold</a:t>
          </a:r>
          <a:endParaRPr lang="zh-CN" altLang="en-US" sz="1600" kern="1200" dirty="0"/>
        </a:p>
      </dsp:txBody>
      <dsp:txXfrm>
        <a:off x="4529589" y="2643936"/>
        <a:ext cx="2790557" cy="1007282"/>
      </dsp:txXfrm>
    </dsp:sp>
    <dsp:sp modelId="{D6D7EEA6-235D-DC40-A96C-FC7E98936E78}">
      <dsp:nvSpPr>
        <dsp:cNvPr id="0" name=""/>
        <dsp:cNvSpPr/>
      </dsp:nvSpPr>
      <dsp:spPr>
        <a:xfrm>
          <a:off x="4164547" y="1082307"/>
          <a:ext cx="333703" cy="3379168"/>
        </a:xfrm>
        <a:custGeom>
          <a:avLst/>
          <a:gdLst/>
          <a:ahLst/>
          <a:cxnLst/>
          <a:rect l="0" t="0" r="0" b="0"/>
          <a:pathLst>
            <a:path>
              <a:moveTo>
                <a:pt x="0" y="0"/>
              </a:moveTo>
              <a:lnTo>
                <a:pt x="0" y="3379168"/>
              </a:lnTo>
              <a:lnTo>
                <a:pt x="333703" y="3379168"/>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32333F2-0AE2-0546-B907-71CDAA54A530}">
      <dsp:nvSpPr>
        <dsp:cNvPr id="0" name=""/>
        <dsp:cNvSpPr/>
      </dsp:nvSpPr>
      <dsp:spPr>
        <a:xfrm>
          <a:off x="4498251" y="3922484"/>
          <a:ext cx="2874607" cy="1077981"/>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US" altLang="zh-CN" sz="1600" kern="1200" dirty="0"/>
            <a:t>‘tentative’</a:t>
          </a:r>
        </a:p>
        <a:p>
          <a:pPr marL="0" lvl="0" indent="0" algn="ctr" defTabSz="711200">
            <a:lnSpc>
              <a:spcPct val="90000"/>
            </a:lnSpc>
            <a:spcBef>
              <a:spcPct val="0"/>
            </a:spcBef>
            <a:spcAft>
              <a:spcPct val="35000"/>
            </a:spcAft>
            <a:buNone/>
          </a:pPr>
          <a:r>
            <a:rPr lang="en-US" altLang="zh-CN" sz="1600" kern="1200" dirty="0"/>
            <a:t>‘confirmed’</a:t>
          </a:r>
        </a:p>
        <a:p>
          <a:pPr marL="0" lvl="0" indent="0" algn="ctr" defTabSz="711200">
            <a:lnSpc>
              <a:spcPct val="90000"/>
            </a:lnSpc>
            <a:spcBef>
              <a:spcPct val="0"/>
            </a:spcBef>
            <a:spcAft>
              <a:spcPct val="35000"/>
            </a:spcAft>
            <a:buNone/>
          </a:pPr>
          <a:r>
            <a:rPr lang="en-US" altLang="zh-CN" sz="1600" kern="1200" dirty="0"/>
            <a:t>‘deleted’</a:t>
          </a:r>
          <a:endParaRPr lang="zh-CN" altLang="en-US" sz="1600" kern="1200" dirty="0"/>
        </a:p>
      </dsp:txBody>
      <dsp:txXfrm>
        <a:off x="4529824" y="3954057"/>
        <a:ext cx="2811461" cy="101483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422423-45CF-F74F-8DBC-AFFAE42324BA}">
      <dsp:nvSpPr>
        <dsp:cNvPr id="0" name=""/>
        <dsp:cNvSpPr/>
      </dsp:nvSpPr>
      <dsp:spPr>
        <a:xfrm rot="16200000">
          <a:off x="22926" y="-17218"/>
          <a:ext cx="3702570" cy="3737006"/>
        </a:xfrm>
        <a:prstGeom prst="flowChartManualOperati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0" tIns="0" rIns="191368" bIns="0" numCol="1" spcCol="1270" anchor="t" anchorCtr="0">
          <a:noAutofit/>
        </a:bodyPr>
        <a:lstStyle/>
        <a:p>
          <a:pPr marL="0" lvl="0" indent="0" algn="l" defTabSz="1333500">
            <a:lnSpc>
              <a:spcPct val="90000"/>
            </a:lnSpc>
            <a:spcBef>
              <a:spcPct val="0"/>
            </a:spcBef>
            <a:spcAft>
              <a:spcPct val="35000"/>
            </a:spcAft>
            <a:buNone/>
          </a:pPr>
          <a:r>
            <a:rPr lang="en-US" altLang="zh-CN" sz="3000" kern="1200" dirty="0"/>
            <a:t>Motion Match</a:t>
          </a:r>
          <a:endParaRPr lang="zh-CN" altLang="en-US" sz="3000" kern="1200" dirty="0"/>
        </a:p>
        <a:p>
          <a:pPr marL="228600" lvl="1" indent="-228600" algn="l" defTabSz="1022350">
            <a:lnSpc>
              <a:spcPct val="90000"/>
            </a:lnSpc>
            <a:spcBef>
              <a:spcPct val="0"/>
            </a:spcBef>
            <a:spcAft>
              <a:spcPct val="15000"/>
            </a:spcAft>
            <a:buChar char="•"/>
          </a:pPr>
          <a:r>
            <a:rPr lang="en-US" altLang="zh-CN" sz="2300" b="0" i="0" kern="1200" dirty="0">
              <a:solidFill>
                <a:schemeClr val="tx1"/>
              </a:solidFill>
              <a:effectLst/>
              <a:latin typeface="+mn-lt"/>
              <a:ea typeface="+mn-ea"/>
              <a:cs typeface="+mn-cs"/>
            </a:rPr>
            <a:t>Squared </a:t>
          </a:r>
          <a:r>
            <a:rPr lang="en-US" altLang="zh-CN" sz="2300" b="0" i="0" kern="1200" dirty="0" err="1">
              <a:solidFill>
                <a:schemeClr val="tx1"/>
              </a:solidFill>
              <a:effectLst/>
              <a:latin typeface="+mn-lt"/>
              <a:ea typeface="+mn-ea"/>
              <a:cs typeface="+mn-cs"/>
            </a:rPr>
            <a:t>Mahalanobis</a:t>
          </a:r>
          <a:r>
            <a:rPr lang="en-US" altLang="zh-CN" sz="2300" b="0" i="0" kern="1200" dirty="0">
              <a:solidFill>
                <a:schemeClr val="tx1"/>
              </a:solidFill>
              <a:effectLst/>
              <a:latin typeface="+mn-lt"/>
              <a:ea typeface="+mn-ea"/>
              <a:cs typeface="+mn-cs"/>
            </a:rPr>
            <a:t> Distance </a:t>
          </a:r>
          <a:endParaRPr lang="zh-CN" altLang="en-US" sz="2300" kern="1200" dirty="0"/>
        </a:p>
        <a:p>
          <a:pPr marL="228600" lvl="1" indent="-228600" algn="l" defTabSz="1022350">
            <a:lnSpc>
              <a:spcPct val="90000"/>
            </a:lnSpc>
            <a:spcBef>
              <a:spcPct val="0"/>
            </a:spcBef>
            <a:spcAft>
              <a:spcPct val="15000"/>
            </a:spcAft>
            <a:buChar char="•"/>
          </a:pPr>
          <a:r>
            <a:rPr lang="en-US" sz="2300" b="0" i="0" kern="1200" dirty="0">
              <a:solidFill>
                <a:schemeClr val="tx1"/>
              </a:solidFill>
            </a:rPr>
            <a:t>Continuity of the motion</a:t>
          </a:r>
          <a:endParaRPr lang="zh-CN" altLang="en-US" sz="2300" kern="1200" dirty="0">
            <a:solidFill>
              <a:schemeClr val="tx1"/>
            </a:solidFill>
          </a:endParaRPr>
        </a:p>
      </dsp:txBody>
      <dsp:txXfrm rot="5400000">
        <a:off x="5708" y="740514"/>
        <a:ext cx="3737006" cy="2221542"/>
      </dsp:txXfrm>
    </dsp:sp>
    <dsp:sp modelId="{5A377026-B938-9D4E-8E6E-674BDDBD8B18}">
      <dsp:nvSpPr>
        <dsp:cNvPr id="0" name=""/>
        <dsp:cNvSpPr/>
      </dsp:nvSpPr>
      <dsp:spPr>
        <a:xfrm rot="16200000">
          <a:off x="4084602" y="-104301"/>
          <a:ext cx="3702570" cy="3911172"/>
        </a:xfrm>
        <a:prstGeom prst="flowChartManualOperati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0" tIns="0" rIns="191368" bIns="0" numCol="1" spcCol="1270" anchor="t" anchorCtr="0">
          <a:noAutofit/>
        </a:bodyPr>
        <a:lstStyle/>
        <a:p>
          <a:pPr marL="0" lvl="0" indent="0" algn="l" defTabSz="1333500">
            <a:lnSpc>
              <a:spcPct val="90000"/>
            </a:lnSpc>
            <a:spcBef>
              <a:spcPct val="0"/>
            </a:spcBef>
            <a:spcAft>
              <a:spcPct val="35000"/>
            </a:spcAft>
            <a:buNone/>
          </a:pPr>
          <a:r>
            <a:rPr lang="en-US" altLang="zh-CN" sz="3000" kern="1200" dirty="0"/>
            <a:t>Appearance Match</a:t>
          </a:r>
          <a:endParaRPr lang="zh-CN" altLang="en-US" sz="3000" kern="1200" dirty="0"/>
        </a:p>
        <a:p>
          <a:pPr marL="228600" lvl="1" indent="-228600" algn="l" defTabSz="1022350">
            <a:lnSpc>
              <a:spcPct val="90000"/>
            </a:lnSpc>
            <a:spcBef>
              <a:spcPct val="0"/>
            </a:spcBef>
            <a:spcAft>
              <a:spcPct val="15000"/>
            </a:spcAft>
            <a:buChar char="•"/>
          </a:pPr>
          <a:r>
            <a:rPr lang="en-US" altLang="zh-CN" sz="2300" kern="1200" dirty="0">
              <a:solidFill>
                <a:schemeClr val="tx1"/>
              </a:solidFill>
            </a:rPr>
            <a:t>Cosine Distance</a:t>
          </a:r>
          <a:endParaRPr lang="zh-CN" altLang="en-US" sz="2300" kern="1200" dirty="0">
            <a:solidFill>
              <a:schemeClr val="tx1"/>
            </a:solidFill>
          </a:endParaRPr>
        </a:p>
        <a:p>
          <a:pPr marL="228600" lvl="1" indent="-228600" algn="l" defTabSz="1022350">
            <a:lnSpc>
              <a:spcPct val="90000"/>
            </a:lnSpc>
            <a:spcBef>
              <a:spcPct val="0"/>
            </a:spcBef>
            <a:spcAft>
              <a:spcPct val="15000"/>
            </a:spcAft>
            <a:buChar char="•"/>
          </a:pPr>
          <a:r>
            <a:rPr lang="en-US" altLang="zh-CN" sz="2300" kern="1200" dirty="0">
              <a:solidFill>
                <a:schemeClr val="tx1"/>
              </a:solidFill>
            </a:rPr>
            <a:t>Extract Feature by DNN</a:t>
          </a:r>
          <a:endParaRPr lang="zh-CN" altLang="en-US" sz="2300" kern="1200" dirty="0">
            <a:solidFill>
              <a:schemeClr val="tx1"/>
            </a:solidFill>
          </a:endParaRPr>
        </a:p>
      </dsp:txBody>
      <dsp:txXfrm rot="5400000">
        <a:off x="3980301" y="740514"/>
        <a:ext cx="3911172" cy="2221542"/>
      </dsp:txXfrm>
    </dsp:sp>
    <dsp:sp modelId="{6BCF5DBC-217D-D846-AFC6-41CD6F8137FD}">
      <dsp:nvSpPr>
        <dsp:cNvPr id="0" name=""/>
        <dsp:cNvSpPr/>
      </dsp:nvSpPr>
      <dsp:spPr>
        <a:xfrm rot="16200000">
          <a:off x="7861681" y="267378"/>
          <a:ext cx="3702570" cy="3167813"/>
        </a:xfrm>
        <a:prstGeom prst="flowChartManualOperati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0" tIns="0" rIns="191368" bIns="0" numCol="1" spcCol="1270" anchor="t" anchorCtr="0">
          <a:noAutofit/>
        </a:bodyPr>
        <a:lstStyle/>
        <a:p>
          <a:pPr marL="0" lvl="0" indent="0" algn="l" defTabSz="1333500">
            <a:lnSpc>
              <a:spcPct val="90000"/>
            </a:lnSpc>
            <a:spcBef>
              <a:spcPct val="0"/>
            </a:spcBef>
            <a:spcAft>
              <a:spcPct val="35000"/>
            </a:spcAft>
            <a:buNone/>
          </a:pPr>
          <a:r>
            <a:rPr lang="en-US" altLang="zh-CN" sz="3000" kern="1200" dirty="0"/>
            <a:t>Combination</a:t>
          </a:r>
          <a:endParaRPr lang="zh-CN" altLang="en-US" sz="3000" kern="1200" dirty="0"/>
        </a:p>
        <a:p>
          <a:pPr marL="228600" lvl="1" indent="-228600" algn="l" defTabSz="1022350">
            <a:lnSpc>
              <a:spcPct val="90000"/>
            </a:lnSpc>
            <a:spcBef>
              <a:spcPct val="0"/>
            </a:spcBef>
            <a:spcAft>
              <a:spcPct val="15000"/>
            </a:spcAft>
            <a:buChar char="•"/>
          </a:pPr>
          <a:r>
            <a:rPr lang="en-US" altLang="zh-CN" sz="2300" kern="1200" dirty="0">
              <a:solidFill>
                <a:schemeClr val="tx1"/>
              </a:solidFill>
            </a:rPr>
            <a:t>Weighted Sum</a:t>
          </a:r>
          <a:endParaRPr lang="zh-CN" altLang="en-US" sz="2300" kern="1200" dirty="0">
            <a:solidFill>
              <a:schemeClr val="tx1"/>
            </a:solidFill>
          </a:endParaRPr>
        </a:p>
        <a:p>
          <a:pPr marL="228600" lvl="1" indent="-228600" algn="l" defTabSz="1022350">
            <a:lnSpc>
              <a:spcPct val="90000"/>
            </a:lnSpc>
            <a:spcBef>
              <a:spcPct val="0"/>
            </a:spcBef>
            <a:spcAft>
              <a:spcPct val="15000"/>
            </a:spcAft>
            <a:buChar char="•"/>
          </a:pPr>
          <a:r>
            <a:rPr lang="en-US" sz="2300" b="0" i="0" kern="1200" dirty="0">
              <a:solidFill>
                <a:schemeClr val="tx1"/>
              </a:solidFill>
            </a:rPr>
            <a:t>hyperparameter </a:t>
          </a:r>
          <a:r>
            <a:rPr lang="el-GR" sz="2300" b="0" i="0" kern="1200" dirty="0">
              <a:solidFill>
                <a:schemeClr val="tx1"/>
              </a:solidFill>
            </a:rPr>
            <a:t>λ</a:t>
          </a:r>
          <a:endParaRPr lang="zh-CN" altLang="en-US" sz="2300" kern="1200" dirty="0">
            <a:solidFill>
              <a:schemeClr val="tx1"/>
            </a:solidFill>
          </a:endParaRPr>
        </a:p>
      </dsp:txBody>
      <dsp:txXfrm rot="5400000">
        <a:off x="8129060" y="740513"/>
        <a:ext cx="3167813" cy="222154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8E56A7-6D71-CA4E-86B1-A0E1CB60D810}">
      <dsp:nvSpPr>
        <dsp:cNvPr id="0" name=""/>
        <dsp:cNvSpPr/>
      </dsp:nvSpPr>
      <dsp:spPr>
        <a:xfrm>
          <a:off x="0" y="948850"/>
          <a:ext cx="4568656" cy="2918621"/>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ECD6889-E5D4-8641-9844-C6851BB02156}">
      <dsp:nvSpPr>
        <dsp:cNvPr id="0" name=""/>
        <dsp:cNvSpPr/>
      </dsp:nvSpPr>
      <dsp:spPr>
        <a:xfrm>
          <a:off x="0" y="186770"/>
          <a:ext cx="3025950" cy="73125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3347" tIns="0" rIns="123347" bIns="0" numCol="1" spcCol="1270" anchor="ctr" anchorCtr="0">
          <a:noAutofit/>
        </a:bodyPr>
        <a:lstStyle/>
        <a:p>
          <a:pPr marL="0" lvl="0" indent="0" algn="l" defTabSz="1244600">
            <a:lnSpc>
              <a:spcPct val="90000"/>
            </a:lnSpc>
            <a:spcBef>
              <a:spcPct val="0"/>
            </a:spcBef>
            <a:spcAft>
              <a:spcPct val="35000"/>
            </a:spcAft>
            <a:buNone/>
          </a:pPr>
          <a:r>
            <a:rPr lang="en-US" altLang="zh-CN" sz="2800" kern="1200" dirty="0"/>
            <a:t>Architecture</a:t>
          </a:r>
          <a:endParaRPr lang="zh-CN" altLang="en-US" sz="2800" kern="1200" dirty="0"/>
        </a:p>
      </dsp:txBody>
      <dsp:txXfrm>
        <a:off x="35697" y="222467"/>
        <a:ext cx="2954556" cy="65986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8E56A7-6D71-CA4E-86B1-A0E1CB60D810}">
      <dsp:nvSpPr>
        <dsp:cNvPr id="0" name=""/>
        <dsp:cNvSpPr/>
      </dsp:nvSpPr>
      <dsp:spPr>
        <a:xfrm>
          <a:off x="0" y="948850"/>
          <a:ext cx="4568656" cy="2918621"/>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ECD6889-E5D4-8641-9844-C6851BB02156}">
      <dsp:nvSpPr>
        <dsp:cNvPr id="0" name=""/>
        <dsp:cNvSpPr/>
      </dsp:nvSpPr>
      <dsp:spPr>
        <a:xfrm>
          <a:off x="0" y="186770"/>
          <a:ext cx="3025950" cy="73125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3347" tIns="0" rIns="123347" bIns="0" numCol="1" spcCol="1270" anchor="ctr" anchorCtr="0">
          <a:noAutofit/>
        </a:bodyPr>
        <a:lstStyle/>
        <a:p>
          <a:pPr marL="0" lvl="0" indent="0" algn="l" defTabSz="1244600">
            <a:lnSpc>
              <a:spcPct val="90000"/>
            </a:lnSpc>
            <a:spcBef>
              <a:spcPct val="0"/>
            </a:spcBef>
            <a:spcAft>
              <a:spcPct val="35000"/>
            </a:spcAft>
            <a:buNone/>
          </a:pPr>
          <a:r>
            <a:rPr lang="en-US" altLang="zh-CN" sz="2800" b="0" i="0" kern="1200" dirty="0">
              <a:solidFill>
                <a:schemeClr val="bg1"/>
              </a:solidFill>
              <a:effectLst/>
              <a:latin typeface="+mn-lt"/>
              <a:ea typeface="+mn-ea"/>
              <a:cs typeface="+mn-cs"/>
            </a:rPr>
            <a:t>Metric learning</a:t>
          </a:r>
          <a:endParaRPr lang="zh-CN" altLang="en-US" sz="2800" b="0" kern="1200" dirty="0">
            <a:solidFill>
              <a:schemeClr val="bg1"/>
            </a:solidFill>
          </a:endParaRPr>
        </a:p>
      </dsp:txBody>
      <dsp:txXfrm>
        <a:off x="35697" y="222467"/>
        <a:ext cx="2954556" cy="659860"/>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9A97E0B-C549-0546-8EDB-E0BBF1227653}" type="datetimeFigureOut">
              <a:rPr kumimoji="1" lang="zh-CN" altLang="en-US" smtClean="0"/>
              <a:t>2019/6/6</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kumimoji="1" lang="zh-CN" altLang="en-US"/>
              <a:t>编辑母版文本样式
第二级
第三级
第四级
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43D5159-0971-0E4C-83D8-D97D380B30B7}" type="slidenum">
              <a:rPr kumimoji="1" lang="zh-CN" altLang="en-US" smtClean="0"/>
              <a:t>‹#›</a:t>
            </a:fld>
            <a:endParaRPr kumimoji="1" lang="zh-CN" altLang="en-US"/>
          </a:p>
        </p:txBody>
      </p:sp>
    </p:spTree>
    <p:extLst>
      <p:ext uri="{BB962C8B-B14F-4D97-AF65-F5344CB8AC3E}">
        <p14:creationId xmlns:p14="http://schemas.microsoft.com/office/powerpoint/2010/main" val="10474639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543D5159-0971-0E4C-83D8-D97D380B30B7}" type="slidenum">
              <a:rPr kumimoji="1" lang="zh-CN" altLang="en-US" smtClean="0"/>
              <a:t>1</a:t>
            </a:fld>
            <a:endParaRPr kumimoji="1" lang="zh-CN" altLang="en-US"/>
          </a:p>
        </p:txBody>
      </p:sp>
    </p:spTree>
    <p:extLst>
      <p:ext uri="{BB962C8B-B14F-4D97-AF65-F5344CB8AC3E}">
        <p14:creationId xmlns:p14="http://schemas.microsoft.com/office/powerpoint/2010/main" val="23986081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Sort is a pragmatic approach to multiple object tracking with a focus on simple, effective algorithms. In the deep-sort, the authors integrate </a:t>
            </a:r>
            <a:r>
              <a:rPr lang="en-US" altLang="zh-CN" sz="1200" b="1" i="0" kern="1200" dirty="0">
                <a:solidFill>
                  <a:schemeClr val="tx1"/>
                </a:solidFill>
                <a:effectLst/>
                <a:latin typeface="+mn-lt"/>
                <a:ea typeface="+mn-ea"/>
                <a:cs typeface="+mn-cs"/>
              </a:rPr>
              <a:t>appearance information</a:t>
            </a:r>
            <a:r>
              <a:rPr lang="en-US" altLang="zh-CN" sz="1200" b="0" i="0" kern="1200" dirty="0">
                <a:solidFill>
                  <a:schemeClr val="tx1"/>
                </a:solidFill>
                <a:effectLst/>
                <a:latin typeface="+mn-lt"/>
                <a:ea typeface="+mn-ea"/>
                <a:cs typeface="+mn-cs"/>
              </a:rPr>
              <a:t> to improve the performance of SORT. Due to this extension we are able to track objects through longer periods of occlusions, effectively reducing the number of identity switches.</a:t>
            </a:r>
            <a:endParaRPr kumimoji="1" lang="zh-CN" altLang="en-US" dirty="0"/>
          </a:p>
        </p:txBody>
      </p:sp>
      <p:sp>
        <p:nvSpPr>
          <p:cNvPr id="4" name="灯片编号占位符 3"/>
          <p:cNvSpPr>
            <a:spLocks noGrp="1"/>
          </p:cNvSpPr>
          <p:nvPr>
            <p:ph type="sldNum" sz="quarter" idx="5"/>
          </p:nvPr>
        </p:nvSpPr>
        <p:spPr/>
        <p:txBody>
          <a:bodyPr/>
          <a:lstStyle/>
          <a:p>
            <a:fld id="{543D5159-0971-0E4C-83D8-D97D380B30B7}" type="slidenum">
              <a:rPr kumimoji="1" lang="zh-CN" altLang="en-US" smtClean="0"/>
              <a:t>3</a:t>
            </a:fld>
            <a:endParaRPr kumimoji="1" lang="zh-CN" altLang="en-US"/>
          </a:p>
        </p:txBody>
      </p:sp>
    </p:spTree>
    <p:extLst>
      <p:ext uri="{BB962C8B-B14F-4D97-AF65-F5344CB8AC3E}">
        <p14:creationId xmlns:p14="http://schemas.microsoft.com/office/powerpoint/2010/main" val="15319200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F: state transition matrix</a:t>
            </a:r>
            <a:r>
              <a:rPr kumimoji="1" lang="zh-CN" altLang="en-US" dirty="0"/>
              <a:t> </a:t>
            </a:r>
            <a:r>
              <a:rPr lang="zh-CN" altLang="en-US" sz="1200" b="0" i="0" kern="1200" dirty="0">
                <a:solidFill>
                  <a:schemeClr val="tx1"/>
                </a:solidFill>
                <a:effectLst/>
                <a:latin typeface="+mn-lt"/>
                <a:ea typeface="+mn-ea"/>
                <a:cs typeface="+mn-cs"/>
              </a:rPr>
              <a:t>让不确定性在各个时刻之间传递</a:t>
            </a:r>
            <a:endParaRPr kumimoji="1" lang="en-US" altLang="zh-CN" dirty="0"/>
          </a:p>
          <a:p>
            <a:r>
              <a:rPr kumimoji="1" lang="en-US" altLang="zh-CN" dirty="0"/>
              <a:t>B: control matrix</a:t>
            </a:r>
            <a:r>
              <a:rPr kumimoji="1" lang="zh-CN" altLang="en-US" dirty="0"/>
              <a:t> </a:t>
            </a:r>
            <a:endParaRPr kumimoji="1" lang="en-US" altLang="zh-CN" dirty="0"/>
          </a:p>
          <a:p>
            <a:r>
              <a:rPr kumimoji="1" lang="en-US" altLang="zh-CN" dirty="0"/>
              <a:t>P: prediction covariance matrix </a:t>
            </a:r>
            <a:r>
              <a:rPr kumimoji="1" lang="zh-CN" altLang="en-US" dirty="0"/>
              <a:t>衡量推测带来的不确定性</a:t>
            </a:r>
            <a:endParaRPr kumimoji="1" lang="en-US" altLang="zh-CN" dirty="0"/>
          </a:p>
          <a:p>
            <a:r>
              <a:rPr kumimoji="1" lang="en-US" altLang="zh-CN" dirty="0"/>
              <a:t>Q: noise</a:t>
            </a:r>
          </a:p>
          <a:p>
            <a:r>
              <a:rPr kumimoji="1" lang="en-US" altLang="zh-CN" dirty="0"/>
              <a:t>H: observation matrix</a:t>
            </a:r>
          </a:p>
          <a:p>
            <a:r>
              <a:rPr kumimoji="1" lang="en-US" altLang="zh-CN" dirty="0"/>
              <a:t>R: measurement covariance matrix</a:t>
            </a:r>
          </a:p>
          <a:p>
            <a:r>
              <a:rPr kumimoji="1" lang="en-US" altLang="zh-CN" dirty="0"/>
              <a:t>K: Kalman optimal estimate to correct the result </a:t>
            </a:r>
            <a:r>
              <a:rPr kumimoji="1" lang="zh-CN" altLang="en-US" dirty="0"/>
              <a:t>相信预测值还是测量值</a:t>
            </a:r>
          </a:p>
        </p:txBody>
      </p:sp>
      <p:sp>
        <p:nvSpPr>
          <p:cNvPr id="4" name="灯片编号占位符 3"/>
          <p:cNvSpPr>
            <a:spLocks noGrp="1"/>
          </p:cNvSpPr>
          <p:nvPr>
            <p:ph type="sldNum" sz="quarter" idx="5"/>
          </p:nvPr>
        </p:nvSpPr>
        <p:spPr/>
        <p:txBody>
          <a:bodyPr/>
          <a:lstStyle/>
          <a:p>
            <a:fld id="{543D5159-0971-0E4C-83D8-D97D380B30B7}" type="slidenum">
              <a:rPr kumimoji="1" lang="zh-CN" altLang="en-US" smtClean="0"/>
              <a:t>5</a:t>
            </a:fld>
            <a:endParaRPr kumimoji="1" lang="zh-CN" altLang="en-US"/>
          </a:p>
        </p:txBody>
      </p:sp>
    </p:spTree>
    <p:extLst>
      <p:ext uri="{BB962C8B-B14F-4D97-AF65-F5344CB8AC3E}">
        <p14:creationId xmlns:p14="http://schemas.microsoft.com/office/powerpoint/2010/main" val="23920783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1" i="0" kern="1200" dirty="0">
                <a:solidFill>
                  <a:schemeClr val="tx1"/>
                </a:solidFill>
                <a:effectLst/>
                <a:latin typeface="+mn-lt"/>
                <a:ea typeface="+mn-ea"/>
                <a:cs typeface="+mn-cs"/>
              </a:rPr>
              <a:t>State Estimation </a:t>
            </a:r>
            <a:r>
              <a:rPr lang="en-US" altLang="zh-CN" b="0" i="0" dirty="0"/>
              <a:t>Characterize the state of the track at a certain moment.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i="0" dirty="0"/>
              <a:t>Eight dimensional state space  contains the bounding box center position (u, v), aspect ratio </a:t>
            </a:r>
            <a:r>
              <a:rPr lang="el-GR" altLang="zh-CN" b="0" i="0" dirty="0"/>
              <a:t>γ, </a:t>
            </a:r>
            <a:r>
              <a:rPr lang="en-US" altLang="zh-CN" b="0" i="0" dirty="0"/>
              <a:t>height h, and their respective velocities in image coordinates.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i="0" dirty="0"/>
              <a:t>Use a standard Kalman filter with constant velocity motion and linear observation model to update tracks.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1" i="0" dirty="0"/>
              <a:t>Track Handling</a:t>
            </a:r>
            <a:r>
              <a:rPr lang="en-US" altLang="zh-CN" b="0" i="0" dirty="0"/>
              <a:t>: Determine when the track ends and when a new track is generated.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i="0" dirty="0"/>
              <a:t>For each track, there is a threshold a for recording the time from the last successful match to the current time. The track that is not matched for a long time is considered to have ended.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i="0" dirty="0"/>
              <a:t>When matching, a new track may be generated for the detectors that have no matching success. However, since these detections may be some false alarms, the new generated track is marked with the state 'tentative'  and then it is observed whether the consecutive matching is successful in the next consecutive frames (3 frames in the paper), if so It is considered to be a new track, marked as 'confirmed', otherwise it is considered a false track, and the status is marked as 'deleted'.</a:t>
            </a:r>
          </a:p>
          <a:p>
            <a:pPr marL="0" marR="0" lvl="0" indent="0" algn="l" defTabSz="914400" rtl="0" eaLnBrk="1" fontAlgn="auto" latinLnBrk="0" hangingPunct="1">
              <a:lnSpc>
                <a:spcPct val="100000"/>
              </a:lnSpc>
              <a:spcBef>
                <a:spcPts val="0"/>
              </a:spcBef>
              <a:spcAft>
                <a:spcPts val="0"/>
              </a:spcAft>
              <a:buClrTx/>
              <a:buSzTx/>
              <a:buFontTx/>
              <a:buNone/>
              <a:tabLst/>
              <a:defRPr/>
            </a:pPr>
            <a:br>
              <a:rPr lang="en-US" altLang="zh-CN" b="0" i="0" dirty="0"/>
            </a:br>
            <a:endParaRPr lang="en-US" altLang="zh-CN" b="0" i="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0" i="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a:p>
            <a:endParaRPr kumimoji="1" lang="zh-CN" altLang="en-US" dirty="0"/>
          </a:p>
        </p:txBody>
      </p:sp>
      <p:sp>
        <p:nvSpPr>
          <p:cNvPr id="4" name="灯片编号占位符 3"/>
          <p:cNvSpPr>
            <a:spLocks noGrp="1"/>
          </p:cNvSpPr>
          <p:nvPr>
            <p:ph type="sldNum" sz="quarter" idx="5"/>
          </p:nvPr>
        </p:nvSpPr>
        <p:spPr/>
        <p:txBody>
          <a:bodyPr/>
          <a:lstStyle/>
          <a:p>
            <a:fld id="{543D5159-0971-0E4C-83D8-D97D380B30B7}" type="slidenum">
              <a:rPr kumimoji="1" lang="zh-CN" altLang="en-US" smtClean="0"/>
              <a:t>6</a:t>
            </a:fld>
            <a:endParaRPr kumimoji="1" lang="zh-CN" altLang="en-US"/>
          </a:p>
        </p:txBody>
      </p:sp>
    </p:spTree>
    <p:extLst>
      <p:ext uri="{BB962C8B-B14F-4D97-AF65-F5344CB8AC3E}">
        <p14:creationId xmlns:p14="http://schemas.microsoft.com/office/powerpoint/2010/main" val="41207251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1" i="0" kern="1200" dirty="0">
                <a:solidFill>
                  <a:schemeClr val="tx1"/>
                </a:solidFill>
                <a:effectLst/>
                <a:latin typeface="+mn-lt"/>
                <a:ea typeface="+mn-ea"/>
                <a:cs typeface="+mn-cs"/>
              </a:rPr>
              <a:t>Assignment</a:t>
            </a:r>
            <a:r>
              <a:rPr lang="en-US" altLang="zh-CN" sz="1200" b="0" i="0" kern="1200" dirty="0">
                <a:solidFill>
                  <a:schemeClr val="tx1"/>
                </a:solidFill>
                <a:effectLst/>
                <a:latin typeface="+mn-lt"/>
                <a:ea typeface="+mn-ea"/>
                <a:cs typeface="+mn-cs"/>
              </a:rPr>
              <a:t> is the match between the currently active tracks ('tentative', 'confirmed') and the current detections. </a:t>
            </a:r>
          </a:p>
          <a:p>
            <a:r>
              <a:rPr lang="en-US" altLang="zh-CN" sz="1200" b="1" i="0" kern="1200" dirty="0">
                <a:solidFill>
                  <a:schemeClr val="tx1"/>
                </a:solidFill>
                <a:effectLst/>
                <a:latin typeface="+mn-lt"/>
                <a:ea typeface="+mn-ea"/>
                <a:cs typeface="+mn-cs"/>
              </a:rPr>
              <a:t>Motion and appearance </a:t>
            </a:r>
            <a:r>
              <a:rPr lang="en-US" altLang="zh-CN" sz="1200" b="0" i="0" kern="1200" dirty="0">
                <a:solidFill>
                  <a:schemeClr val="tx1"/>
                </a:solidFill>
                <a:effectLst/>
                <a:latin typeface="+mn-lt"/>
                <a:ea typeface="+mn-ea"/>
                <a:cs typeface="+mn-cs"/>
              </a:rPr>
              <a:t>information are integrated to describe the degree of matching between the tracks and detections.</a:t>
            </a:r>
          </a:p>
          <a:p>
            <a:r>
              <a:rPr lang="en-US" altLang="zh-CN" sz="1200" b="0" i="0" kern="1200" dirty="0">
                <a:solidFill>
                  <a:schemeClr val="tx1"/>
                </a:solidFill>
                <a:effectLst/>
                <a:latin typeface="+mn-lt"/>
                <a:ea typeface="+mn-ea"/>
                <a:cs typeface="+mn-cs"/>
              </a:rPr>
              <a:t>Use the (squared) </a:t>
            </a:r>
            <a:r>
              <a:rPr lang="en-US" altLang="zh-CN" sz="1200" b="0" i="0" kern="1200" dirty="0" err="1">
                <a:solidFill>
                  <a:schemeClr val="tx1"/>
                </a:solidFill>
                <a:effectLst/>
                <a:latin typeface="+mn-lt"/>
                <a:ea typeface="+mn-ea"/>
                <a:cs typeface="+mn-cs"/>
              </a:rPr>
              <a:t>Mahalanobis</a:t>
            </a:r>
            <a:r>
              <a:rPr lang="en-US" altLang="zh-CN" sz="1200" b="0" i="0" kern="1200" dirty="0">
                <a:solidFill>
                  <a:schemeClr val="tx1"/>
                </a:solidFill>
                <a:effectLst/>
                <a:latin typeface="+mn-lt"/>
                <a:ea typeface="+mn-ea"/>
                <a:cs typeface="+mn-cs"/>
              </a:rPr>
              <a:t> distance between predicted Kalman states and newly arrived measurements.</a:t>
            </a:r>
          </a:p>
          <a:p>
            <a:r>
              <a:rPr lang="en-US" altLang="zh-CN" sz="1200" b="0" i="0" kern="1200" dirty="0">
                <a:solidFill>
                  <a:schemeClr val="tx1"/>
                </a:solidFill>
                <a:effectLst/>
                <a:latin typeface="+mn-lt"/>
                <a:ea typeface="+mn-ea"/>
                <a:cs typeface="+mn-cs"/>
              </a:rPr>
              <a:t>The detection can be filtered by the </a:t>
            </a:r>
            <a:r>
              <a:rPr lang="en-US" altLang="zh-CN" sz="1200" b="0" i="0" kern="1200" dirty="0" err="1">
                <a:solidFill>
                  <a:schemeClr val="tx1"/>
                </a:solidFill>
                <a:effectLst/>
                <a:latin typeface="+mn-lt"/>
                <a:ea typeface="+mn-ea"/>
                <a:cs typeface="+mn-cs"/>
              </a:rPr>
              <a:t>Mahalanobis</a:t>
            </a:r>
            <a:r>
              <a:rPr lang="en-US" altLang="zh-CN" sz="1200" b="0" i="0" kern="1200" dirty="0">
                <a:solidFill>
                  <a:schemeClr val="tx1"/>
                </a:solidFill>
                <a:effectLst/>
                <a:latin typeface="+mn-lt"/>
                <a:ea typeface="+mn-ea"/>
                <a:cs typeface="+mn-cs"/>
              </a:rPr>
              <a:t> distance in consideration of the continuity of the motion.</a:t>
            </a:r>
          </a:p>
          <a:p>
            <a:r>
              <a:rPr lang="en-US" altLang="zh-CN" sz="1200" b="1" i="0" kern="1200" dirty="0">
                <a:solidFill>
                  <a:schemeClr val="tx1"/>
                </a:solidFill>
                <a:effectLst/>
                <a:latin typeface="+mn-lt"/>
                <a:ea typeface="+mn-ea"/>
                <a:cs typeface="+mn-cs"/>
              </a:rPr>
              <a:t>Appearance Match</a:t>
            </a:r>
            <a:endParaRPr lang="en-US" altLang="zh-CN" sz="1200" b="0" i="0" kern="1200" dirty="0">
              <a:solidFill>
                <a:schemeClr val="tx1"/>
              </a:solidFill>
              <a:effectLst/>
              <a:latin typeface="+mn-lt"/>
              <a:ea typeface="+mn-ea"/>
              <a:cs typeface="+mn-cs"/>
            </a:endParaRPr>
          </a:p>
          <a:p>
            <a:pPr lvl="1"/>
            <a:r>
              <a:rPr lang="en-US" altLang="zh-CN" sz="1200" b="0" i="0" kern="1200" dirty="0">
                <a:solidFill>
                  <a:schemeClr val="tx1"/>
                </a:solidFill>
                <a:effectLst/>
                <a:latin typeface="+mn-lt"/>
                <a:ea typeface="+mn-ea"/>
                <a:cs typeface="+mn-cs"/>
              </a:rPr>
              <a:t>Using </a:t>
            </a:r>
            <a:r>
              <a:rPr lang="en-US" altLang="zh-CN" sz="1200" b="0" i="0" kern="1200" dirty="0" err="1">
                <a:solidFill>
                  <a:schemeClr val="tx1"/>
                </a:solidFill>
                <a:effectLst/>
                <a:latin typeface="+mn-lt"/>
                <a:ea typeface="+mn-ea"/>
                <a:cs typeface="+mn-cs"/>
              </a:rPr>
              <a:t>Mahalanobis</a:t>
            </a:r>
            <a:r>
              <a:rPr lang="en-US" altLang="zh-CN" sz="1200" b="0" i="0" kern="1200" dirty="0">
                <a:solidFill>
                  <a:schemeClr val="tx1"/>
                </a:solidFill>
                <a:effectLst/>
                <a:latin typeface="+mn-lt"/>
                <a:ea typeface="+mn-ea"/>
                <a:cs typeface="+mn-cs"/>
              </a:rPr>
              <a:t> distance matching metric alone can lead to serious </a:t>
            </a:r>
            <a:r>
              <a:rPr lang="en-US" altLang="zh-CN" sz="1200" b="0" i="0" kern="1200" dirty="0" err="1">
                <a:solidFill>
                  <a:schemeClr val="tx1"/>
                </a:solidFill>
                <a:effectLst/>
                <a:latin typeface="+mn-lt"/>
                <a:ea typeface="+mn-ea"/>
                <a:cs typeface="+mn-cs"/>
              </a:rPr>
              <a:t>IDSwitch</a:t>
            </a:r>
            <a:r>
              <a:rPr lang="en-US" altLang="zh-CN" sz="1200" b="0" i="0" kern="1200" dirty="0">
                <a:solidFill>
                  <a:schemeClr val="tx1"/>
                </a:solidFill>
                <a:effectLst/>
                <a:latin typeface="+mn-lt"/>
                <a:ea typeface="+mn-ea"/>
                <a:cs typeface="+mn-cs"/>
              </a:rPr>
              <a:t>, especially the camera motion may cause it invalid, so appearance match is needed.</a:t>
            </a:r>
          </a:p>
          <a:p>
            <a:pPr lvl="1"/>
            <a:r>
              <a:rPr lang="en-US" altLang="zh-CN" sz="1200" b="0" i="0" kern="1200" dirty="0">
                <a:solidFill>
                  <a:schemeClr val="tx1"/>
                </a:solidFill>
                <a:effectLst/>
                <a:latin typeface="+mn-lt"/>
                <a:ea typeface="+mn-ea"/>
                <a:cs typeface="+mn-cs"/>
              </a:rPr>
              <a:t>For each detection, including the detections in the track,  extract the features by pre-trained deep neutral network. Use the minimum cosine distance as the appearance match between the detection and the track.</a:t>
            </a:r>
          </a:p>
          <a:p>
            <a:r>
              <a:rPr lang="en-US" altLang="zh-CN" sz="1200" b="1" i="0" kern="1200" dirty="0">
                <a:solidFill>
                  <a:schemeClr val="tx1"/>
                </a:solidFill>
                <a:effectLst/>
                <a:latin typeface="+mn-lt"/>
                <a:ea typeface="+mn-ea"/>
                <a:cs typeface="+mn-cs"/>
              </a:rPr>
              <a:t>Combination</a:t>
            </a:r>
            <a:endParaRPr lang="en-US" altLang="zh-CN" sz="1200" b="0" i="0" kern="1200" dirty="0">
              <a:solidFill>
                <a:schemeClr val="tx1"/>
              </a:solidFill>
              <a:effectLst/>
              <a:latin typeface="+mn-lt"/>
              <a:ea typeface="+mn-ea"/>
              <a:cs typeface="+mn-cs"/>
            </a:endParaRPr>
          </a:p>
          <a:p>
            <a:pPr lvl="1"/>
            <a:r>
              <a:rPr lang="en-US" altLang="zh-CN" sz="1200" b="0" i="0" kern="1200" dirty="0">
                <a:solidFill>
                  <a:schemeClr val="tx1"/>
                </a:solidFill>
                <a:effectLst/>
                <a:latin typeface="+mn-lt"/>
                <a:ea typeface="+mn-ea"/>
                <a:cs typeface="+mn-cs"/>
              </a:rPr>
              <a:t>To build the association problem we combine both metrics using a weighted sum.</a:t>
            </a:r>
          </a:p>
          <a:p>
            <a:pPr lvl="1"/>
            <a:r>
              <a:rPr lang="en-US" altLang="zh-CN" sz="1200" b="0" i="0" kern="1200" dirty="0">
                <a:solidFill>
                  <a:schemeClr val="tx1"/>
                </a:solidFill>
                <a:effectLst/>
                <a:latin typeface="+mn-lt"/>
                <a:ea typeface="+mn-ea"/>
                <a:cs typeface="+mn-cs"/>
              </a:rPr>
              <a:t>The influence of each metric on the combined association cost can be controlled through hyperparameter </a:t>
            </a:r>
            <a:r>
              <a:rPr lang="el-GR" altLang="zh-CN" sz="1200" b="0" i="0" kern="1200" dirty="0">
                <a:solidFill>
                  <a:schemeClr val="tx1"/>
                </a:solidFill>
                <a:effectLst/>
                <a:latin typeface="+mn-lt"/>
                <a:ea typeface="+mn-ea"/>
                <a:cs typeface="+mn-cs"/>
              </a:rPr>
              <a:t>λ.</a:t>
            </a:r>
            <a:endParaRPr lang="en-US" altLang="zh-CN" sz="1200" b="0" i="0" kern="1200" dirty="0">
              <a:solidFill>
                <a:schemeClr val="tx1"/>
              </a:solidFill>
              <a:effectLst/>
              <a:latin typeface="+mn-lt"/>
              <a:ea typeface="+mn-ea"/>
              <a:cs typeface="+mn-cs"/>
            </a:endParaRPr>
          </a:p>
          <a:p>
            <a:endParaRPr kumimoji="1" lang="zh-CN" altLang="en-US" dirty="0"/>
          </a:p>
        </p:txBody>
      </p:sp>
      <p:sp>
        <p:nvSpPr>
          <p:cNvPr id="4" name="灯片编号占位符 3"/>
          <p:cNvSpPr>
            <a:spLocks noGrp="1"/>
          </p:cNvSpPr>
          <p:nvPr>
            <p:ph type="sldNum" sz="quarter" idx="5"/>
          </p:nvPr>
        </p:nvSpPr>
        <p:spPr/>
        <p:txBody>
          <a:bodyPr/>
          <a:lstStyle/>
          <a:p>
            <a:fld id="{543D5159-0971-0E4C-83D8-D97D380B30B7}" type="slidenum">
              <a:rPr kumimoji="1" lang="zh-CN" altLang="en-US" smtClean="0"/>
              <a:t>8</a:t>
            </a:fld>
            <a:endParaRPr kumimoji="1" lang="zh-CN" altLang="en-US"/>
          </a:p>
        </p:txBody>
      </p:sp>
    </p:spTree>
    <p:extLst>
      <p:ext uri="{BB962C8B-B14F-4D97-AF65-F5344CB8AC3E}">
        <p14:creationId xmlns:p14="http://schemas.microsoft.com/office/powerpoint/2010/main" val="16414772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By using simple nearest neighbor queries without additional metric learning, application requires a well-discriminating </a:t>
            </a:r>
            <a:r>
              <a:rPr lang="en-US" altLang="zh-CN" sz="1200" b="1" i="0" kern="1200" dirty="0">
                <a:solidFill>
                  <a:schemeClr val="tx1"/>
                </a:solidFill>
                <a:effectLst/>
                <a:latin typeface="+mn-lt"/>
                <a:ea typeface="+mn-ea"/>
                <a:cs typeface="+mn-cs"/>
              </a:rPr>
              <a:t>feature embedding</a:t>
            </a:r>
            <a:r>
              <a:rPr lang="en-US" altLang="zh-CN" sz="1200" b="0" i="0" kern="1200" dirty="0">
                <a:solidFill>
                  <a:schemeClr val="tx1"/>
                </a:solidFill>
                <a:effectLst/>
                <a:latin typeface="+mn-lt"/>
                <a:ea typeface="+mn-ea"/>
                <a:cs typeface="+mn-cs"/>
              </a:rPr>
              <a:t> to be trained offline, before the actual online tracking application.</a:t>
            </a:r>
          </a:p>
          <a:p>
            <a:br>
              <a:rPr lang="en-US" altLang="zh-CN" dirty="0"/>
            </a:br>
            <a:endParaRPr lang="en-US" altLang="zh-CN" sz="1200" b="1" i="0" kern="1200" dirty="0">
              <a:solidFill>
                <a:schemeClr val="tx1"/>
              </a:solidFill>
              <a:effectLst/>
              <a:latin typeface="+mn-lt"/>
              <a:ea typeface="+mn-ea"/>
              <a:cs typeface="+mn-cs"/>
            </a:endParaRPr>
          </a:p>
          <a:p>
            <a:r>
              <a:rPr lang="en-US" altLang="zh-CN" sz="1200" b="1" i="0" kern="1200" dirty="0">
                <a:solidFill>
                  <a:schemeClr val="tx1"/>
                </a:solidFill>
                <a:effectLst/>
                <a:latin typeface="+mn-lt"/>
                <a:ea typeface="+mn-ea"/>
                <a:cs typeface="+mn-cs"/>
              </a:rPr>
              <a:t>Metric learning</a:t>
            </a:r>
            <a:r>
              <a:rPr lang="en-US" altLang="zh-CN" sz="1200" b="0" i="0" kern="1200" dirty="0">
                <a:solidFill>
                  <a:schemeClr val="tx1"/>
                </a:solidFill>
                <a:effectLst/>
                <a:latin typeface="+mn-lt"/>
                <a:ea typeface="+mn-ea"/>
                <a:cs typeface="+mn-cs"/>
              </a:rPr>
              <a:t> aims to construct an embedding where two extracted features corresponding to the same identity are likely to be closer than features from different identities.</a:t>
            </a:r>
          </a:p>
          <a:p>
            <a:br>
              <a:rPr lang="en-US" altLang="zh-CN" dirty="0"/>
            </a:br>
            <a:endParaRPr kumimoji="1" lang="zh-CN" altLang="en-US" dirty="0"/>
          </a:p>
        </p:txBody>
      </p:sp>
      <p:sp>
        <p:nvSpPr>
          <p:cNvPr id="4" name="灯片编号占位符 3"/>
          <p:cNvSpPr>
            <a:spLocks noGrp="1"/>
          </p:cNvSpPr>
          <p:nvPr>
            <p:ph type="sldNum" sz="quarter" idx="5"/>
          </p:nvPr>
        </p:nvSpPr>
        <p:spPr/>
        <p:txBody>
          <a:bodyPr/>
          <a:lstStyle/>
          <a:p>
            <a:fld id="{543D5159-0971-0E4C-83D8-D97D380B30B7}" type="slidenum">
              <a:rPr kumimoji="1" lang="zh-CN" altLang="en-US" smtClean="0"/>
              <a:t>9</a:t>
            </a:fld>
            <a:endParaRPr kumimoji="1" lang="zh-CN" altLang="en-US"/>
          </a:p>
        </p:txBody>
      </p:sp>
    </p:spTree>
    <p:extLst>
      <p:ext uri="{BB962C8B-B14F-4D97-AF65-F5344CB8AC3E}">
        <p14:creationId xmlns:p14="http://schemas.microsoft.com/office/powerpoint/2010/main" val="35024383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When an object is occluded for a longer period of time, subsequent Kalman filter predictions increase the uncertainty associated with the object location. Consequently, probability mass spreads out in state space and the observation likelihood becomes less peaked.</a:t>
            </a:r>
          </a:p>
          <a:p>
            <a:r>
              <a:rPr lang="en-US" altLang="zh-CN" sz="1200" b="0" i="0" kern="1200" dirty="0">
                <a:solidFill>
                  <a:schemeClr val="tx1"/>
                </a:solidFill>
                <a:effectLst/>
                <a:latin typeface="+mn-lt"/>
                <a:ea typeface="+mn-ea"/>
                <a:cs typeface="+mn-cs"/>
              </a:rPr>
              <a:t>When two tracks compete for the same detection, the </a:t>
            </a:r>
            <a:r>
              <a:rPr lang="en-US" altLang="zh-CN" sz="1200" b="0" i="0" kern="1200" dirty="0" err="1">
                <a:solidFill>
                  <a:schemeClr val="tx1"/>
                </a:solidFill>
                <a:effectLst/>
                <a:latin typeface="+mn-lt"/>
                <a:ea typeface="+mn-ea"/>
                <a:cs typeface="+mn-cs"/>
              </a:rPr>
              <a:t>Mahalanobis</a:t>
            </a:r>
            <a:r>
              <a:rPr lang="en-US" altLang="zh-CN" sz="1200" b="0" i="0" kern="1200" dirty="0">
                <a:solidFill>
                  <a:schemeClr val="tx1"/>
                </a:solidFill>
                <a:effectLst/>
                <a:latin typeface="+mn-lt"/>
                <a:ea typeface="+mn-ea"/>
                <a:cs typeface="+mn-cs"/>
              </a:rPr>
              <a:t> distance favors larger uncertainty, because it effectively reduces the distance in standard deviations of any detection towards the projected track mean.</a:t>
            </a:r>
          </a:p>
          <a:p>
            <a:r>
              <a:rPr lang="zh-CN" altLang="en-US" sz="1200" b="0" i="0" kern="1200" dirty="0">
                <a:solidFill>
                  <a:schemeClr val="tx1"/>
                </a:solidFill>
                <a:effectLst/>
                <a:latin typeface="+mn-lt"/>
                <a:ea typeface="+mn-ea"/>
                <a:cs typeface="+mn-cs"/>
              </a:rPr>
              <a:t>马氏距离也可以定义为两个服从同一分布并且其协方差矩阵为</a:t>
            </a:r>
            <a:r>
              <a:rPr lang="el-GR" altLang="zh-CN" sz="1200" b="0" i="0" kern="1200" dirty="0">
                <a:solidFill>
                  <a:schemeClr val="tx1"/>
                </a:solidFill>
                <a:effectLst/>
                <a:latin typeface="+mn-lt"/>
                <a:ea typeface="+mn-ea"/>
                <a:cs typeface="+mn-cs"/>
              </a:rPr>
              <a:t>Σ</a:t>
            </a:r>
            <a:r>
              <a:rPr lang="zh-CN" altLang="en-US" sz="1200" b="0" i="0" kern="1200" dirty="0">
                <a:solidFill>
                  <a:schemeClr val="tx1"/>
                </a:solidFill>
                <a:effectLst/>
                <a:latin typeface="+mn-lt"/>
                <a:ea typeface="+mn-ea"/>
                <a:cs typeface="+mn-cs"/>
              </a:rPr>
              <a:t>的随机变量之间的差异程度。</a:t>
            </a:r>
          </a:p>
          <a:p>
            <a:br>
              <a:rPr lang="zh-CN" altLang="en-US" dirty="0"/>
            </a:br>
            <a:endParaRPr kumimoji="1" lang="zh-CN" altLang="en-US" dirty="0"/>
          </a:p>
        </p:txBody>
      </p:sp>
      <p:sp>
        <p:nvSpPr>
          <p:cNvPr id="4" name="灯片编号占位符 3"/>
          <p:cNvSpPr>
            <a:spLocks noGrp="1"/>
          </p:cNvSpPr>
          <p:nvPr>
            <p:ph type="sldNum" sz="quarter" idx="5"/>
          </p:nvPr>
        </p:nvSpPr>
        <p:spPr/>
        <p:txBody>
          <a:bodyPr/>
          <a:lstStyle/>
          <a:p>
            <a:fld id="{543D5159-0971-0E4C-83D8-D97D380B30B7}" type="slidenum">
              <a:rPr kumimoji="1" lang="zh-CN" altLang="en-US" smtClean="0"/>
              <a:t>10</a:t>
            </a:fld>
            <a:endParaRPr kumimoji="1" lang="zh-CN" altLang="en-US"/>
          </a:p>
        </p:txBody>
      </p:sp>
    </p:spTree>
    <p:extLst>
      <p:ext uri="{BB962C8B-B14F-4D97-AF65-F5344CB8AC3E}">
        <p14:creationId xmlns:p14="http://schemas.microsoft.com/office/powerpoint/2010/main" val="33355919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在匹配的最后阶段对</a:t>
            </a:r>
            <a:r>
              <a:rPr lang="en-US" altLang="zh-CN" sz="1200" b="0" i="0" kern="1200" dirty="0">
                <a:solidFill>
                  <a:schemeClr val="tx1"/>
                </a:solidFill>
                <a:effectLst/>
                <a:latin typeface="+mn-lt"/>
                <a:ea typeface="+mn-ea"/>
                <a:cs typeface="+mn-cs"/>
              </a:rPr>
              <a:t>unconfirmed</a:t>
            </a:r>
            <a:r>
              <a:rPr lang="zh-CN" altLang="en-US" sz="1200" b="0" i="0" kern="1200" dirty="0">
                <a:solidFill>
                  <a:schemeClr val="tx1"/>
                </a:solidFill>
                <a:effectLst/>
                <a:latin typeface="+mn-lt"/>
                <a:ea typeface="+mn-ea"/>
                <a:cs typeface="+mn-cs"/>
              </a:rPr>
              <a:t>和</a:t>
            </a:r>
            <a:r>
              <a:rPr lang="en-US" altLang="zh-CN" sz="1200" b="0" i="0" kern="1200" dirty="0">
                <a:solidFill>
                  <a:schemeClr val="tx1"/>
                </a:solidFill>
                <a:effectLst/>
                <a:latin typeface="+mn-lt"/>
                <a:ea typeface="+mn-ea"/>
                <a:cs typeface="+mn-cs"/>
              </a:rPr>
              <a:t>age=1</a:t>
            </a:r>
            <a:r>
              <a:rPr lang="zh-CN" altLang="en-US" sz="1200" b="0" i="0" kern="1200" dirty="0">
                <a:solidFill>
                  <a:schemeClr val="tx1"/>
                </a:solidFill>
                <a:effectLst/>
                <a:latin typeface="+mn-lt"/>
                <a:ea typeface="+mn-ea"/>
                <a:cs typeface="+mn-cs"/>
              </a:rPr>
              <a:t>的未匹配轨迹进行基于</a:t>
            </a:r>
            <a:r>
              <a:rPr lang="en-US" altLang="zh-CN" sz="1200" b="0" i="0" kern="1200" dirty="0" err="1">
                <a:solidFill>
                  <a:schemeClr val="tx1"/>
                </a:solidFill>
                <a:effectLst/>
                <a:latin typeface="+mn-lt"/>
                <a:ea typeface="+mn-ea"/>
                <a:cs typeface="+mn-cs"/>
              </a:rPr>
              <a:t>IoU</a:t>
            </a:r>
            <a:r>
              <a:rPr lang="zh-CN" altLang="en-US" sz="1200" b="0" i="0" kern="1200" dirty="0">
                <a:solidFill>
                  <a:schemeClr val="tx1"/>
                </a:solidFill>
                <a:effectLst/>
                <a:latin typeface="+mn-lt"/>
                <a:ea typeface="+mn-ea"/>
                <a:cs typeface="+mn-cs"/>
              </a:rPr>
              <a:t>的匹配。这可以缓解因为表观突变或者部分遮挡导致的较大变化这样做也有可能导致一些新产生的轨迹被连接到了一些旧的轨迹上。</a:t>
            </a:r>
            <a:endParaRPr kumimoji="1" lang="zh-CN" altLang="en-US" dirty="0"/>
          </a:p>
        </p:txBody>
      </p:sp>
      <p:sp>
        <p:nvSpPr>
          <p:cNvPr id="4" name="灯片编号占位符 3"/>
          <p:cNvSpPr>
            <a:spLocks noGrp="1"/>
          </p:cNvSpPr>
          <p:nvPr>
            <p:ph type="sldNum" sz="quarter" idx="5"/>
          </p:nvPr>
        </p:nvSpPr>
        <p:spPr/>
        <p:txBody>
          <a:bodyPr/>
          <a:lstStyle/>
          <a:p>
            <a:fld id="{543D5159-0971-0E4C-83D8-D97D380B30B7}" type="slidenum">
              <a:rPr kumimoji="1" lang="zh-CN" altLang="en-US" smtClean="0"/>
              <a:t>11</a:t>
            </a:fld>
            <a:endParaRPr kumimoji="1" lang="zh-CN" altLang="en-US"/>
          </a:p>
        </p:txBody>
      </p:sp>
    </p:spTree>
    <p:extLst>
      <p:ext uri="{BB962C8B-B14F-4D97-AF65-F5344CB8AC3E}">
        <p14:creationId xmlns:p14="http://schemas.microsoft.com/office/powerpoint/2010/main" val="33602220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26C52B-2E2F-F743-88EE-771203C7B507}"/>
              </a:ext>
            </a:extLst>
          </p:cNvPr>
          <p:cNvSpPr>
            <a:spLocks noGrp="1"/>
          </p:cNvSpPr>
          <p:nvPr>
            <p:ph type="ctrTitle"/>
          </p:nvPr>
        </p:nvSpPr>
        <p:spPr>
          <a:xfrm>
            <a:off x="1524000" y="1122363"/>
            <a:ext cx="9144000" cy="2387600"/>
          </a:xfrm>
        </p:spPr>
        <p:txBody>
          <a:bodyPr anchor="b"/>
          <a:lstStyle>
            <a:lvl1pPr algn="ctr">
              <a:defRPr sz="6000"/>
            </a:lvl1pPr>
          </a:lstStyle>
          <a:p>
            <a:r>
              <a:rPr kumimoji="1" lang="zh-CN" altLang="en-US"/>
              <a:t>单击此处编辑母版标题样式</a:t>
            </a:r>
          </a:p>
        </p:txBody>
      </p:sp>
      <p:sp>
        <p:nvSpPr>
          <p:cNvPr id="3" name="副标题 2">
            <a:extLst>
              <a:ext uri="{FF2B5EF4-FFF2-40B4-BE49-F238E27FC236}">
                <a16:creationId xmlns:a16="http://schemas.microsoft.com/office/drawing/2014/main" id="{50A4DA8D-ACD6-EB44-95BC-80B42512FE6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p>
        </p:txBody>
      </p:sp>
      <p:sp>
        <p:nvSpPr>
          <p:cNvPr id="4" name="日期占位符 3">
            <a:extLst>
              <a:ext uri="{FF2B5EF4-FFF2-40B4-BE49-F238E27FC236}">
                <a16:creationId xmlns:a16="http://schemas.microsoft.com/office/drawing/2014/main" id="{2B124586-CDF2-D742-9297-B4E075E538CC}"/>
              </a:ext>
            </a:extLst>
          </p:cNvPr>
          <p:cNvSpPr>
            <a:spLocks noGrp="1"/>
          </p:cNvSpPr>
          <p:nvPr>
            <p:ph type="dt" sz="half" idx="10"/>
          </p:nvPr>
        </p:nvSpPr>
        <p:spPr/>
        <p:txBody>
          <a:bodyPr/>
          <a:lstStyle/>
          <a:p>
            <a:fld id="{B717DE9B-5AC8-0447-B318-2CEE45ED1E75}" type="datetimeFigureOut">
              <a:rPr kumimoji="1" lang="zh-CN" altLang="en-US" smtClean="0"/>
              <a:t>2019/6/4</a:t>
            </a:fld>
            <a:endParaRPr kumimoji="1" lang="zh-CN" altLang="en-US"/>
          </a:p>
        </p:txBody>
      </p:sp>
      <p:sp>
        <p:nvSpPr>
          <p:cNvPr id="5" name="页脚占位符 4">
            <a:extLst>
              <a:ext uri="{FF2B5EF4-FFF2-40B4-BE49-F238E27FC236}">
                <a16:creationId xmlns:a16="http://schemas.microsoft.com/office/drawing/2014/main" id="{8E0DD5E3-D82F-A649-AAFA-1303C469ABDD}"/>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34AACC2A-5358-C14A-B39B-0977BD8F8046}"/>
              </a:ext>
            </a:extLst>
          </p:cNvPr>
          <p:cNvSpPr>
            <a:spLocks noGrp="1"/>
          </p:cNvSpPr>
          <p:nvPr>
            <p:ph type="sldNum" sz="quarter" idx="12"/>
          </p:nvPr>
        </p:nvSpPr>
        <p:spPr/>
        <p:txBody>
          <a:bodyPr/>
          <a:lstStyle/>
          <a:p>
            <a:fld id="{F990D338-9F23-654E-96E4-8459CF663ACA}" type="slidenum">
              <a:rPr kumimoji="1" lang="zh-CN" altLang="en-US" smtClean="0"/>
              <a:t>‹#›</a:t>
            </a:fld>
            <a:endParaRPr kumimoji="1" lang="zh-CN" altLang="en-US"/>
          </a:p>
        </p:txBody>
      </p:sp>
    </p:spTree>
    <p:extLst>
      <p:ext uri="{BB962C8B-B14F-4D97-AF65-F5344CB8AC3E}">
        <p14:creationId xmlns:p14="http://schemas.microsoft.com/office/powerpoint/2010/main" val="12300852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9FB6BD-B28A-EE41-82EA-92F9FEEF249A}"/>
              </a:ext>
            </a:extLst>
          </p:cNvPr>
          <p:cNvSpPr>
            <a:spLocks noGrp="1"/>
          </p:cNvSpPr>
          <p:nvPr>
            <p:ph type="title"/>
          </p:nvPr>
        </p:nvSpPr>
        <p:spPr/>
        <p:txBody>
          <a:bodyPr/>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798B1687-E4B5-1942-BA75-56153A93DF98}"/>
              </a:ext>
            </a:extLst>
          </p:cNvPr>
          <p:cNvSpPr>
            <a:spLocks noGrp="1"/>
          </p:cNvSpPr>
          <p:nvPr>
            <p:ph type="body" orient="vert" idx="1"/>
          </p:nvPr>
        </p:nvSpPr>
        <p:spPr/>
        <p:txBody>
          <a:bodyPr vert="eaVert"/>
          <a:lstStyle/>
          <a:p>
            <a:r>
              <a:rPr kumimoji="1" lang="zh-CN" altLang="en-US"/>
              <a:t>编辑母版文本样式
第二级
第三级
第四级
第五级</a:t>
            </a:r>
          </a:p>
        </p:txBody>
      </p:sp>
      <p:sp>
        <p:nvSpPr>
          <p:cNvPr id="4" name="日期占位符 3">
            <a:extLst>
              <a:ext uri="{FF2B5EF4-FFF2-40B4-BE49-F238E27FC236}">
                <a16:creationId xmlns:a16="http://schemas.microsoft.com/office/drawing/2014/main" id="{BA9296EC-4F8D-8F40-91FF-A176886FC9F7}"/>
              </a:ext>
            </a:extLst>
          </p:cNvPr>
          <p:cNvSpPr>
            <a:spLocks noGrp="1"/>
          </p:cNvSpPr>
          <p:nvPr>
            <p:ph type="dt" sz="half" idx="10"/>
          </p:nvPr>
        </p:nvSpPr>
        <p:spPr/>
        <p:txBody>
          <a:bodyPr/>
          <a:lstStyle/>
          <a:p>
            <a:fld id="{B717DE9B-5AC8-0447-B318-2CEE45ED1E75}" type="datetimeFigureOut">
              <a:rPr kumimoji="1" lang="zh-CN" altLang="en-US" smtClean="0"/>
              <a:t>2019/6/4</a:t>
            </a:fld>
            <a:endParaRPr kumimoji="1" lang="zh-CN" altLang="en-US"/>
          </a:p>
        </p:txBody>
      </p:sp>
      <p:sp>
        <p:nvSpPr>
          <p:cNvPr id="5" name="页脚占位符 4">
            <a:extLst>
              <a:ext uri="{FF2B5EF4-FFF2-40B4-BE49-F238E27FC236}">
                <a16:creationId xmlns:a16="http://schemas.microsoft.com/office/drawing/2014/main" id="{1FB4195B-B4BE-D440-B8F3-C7254EAEAF9F}"/>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6FCF71F7-E2B4-FF40-B951-5E64DC6EC102}"/>
              </a:ext>
            </a:extLst>
          </p:cNvPr>
          <p:cNvSpPr>
            <a:spLocks noGrp="1"/>
          </p:cNvSpPr>
          <p:nvPr>
            <p:ph type="sldNum" sz="quarter" idx="12"/>
          </p:nvPr>
        </p:nvSpPr>
        <p:spPr/>
        <p:txBody>
          <a:bodyPr/>
          <a:lstStyle/>
          <a:p>
            <a:fld id="{F990D338-9F23-654E-96E4-8459CF663ACA}" type="slidenum">
              <a:rPr kumimoji="1" lang="zh-CN" altLang="en-US" smtClean="0"/>
              <a:t>‹#›</a:t>
            </a:fld>
            <a:endParaRPr kumimoji="1" lang="zh-CN" altLang="en-US"/>
          </a:p>
        </p:txBody>
      </p:sp>
    </p:spTree>
    <p:extLst>
      <p:ext uri="{BB962C8B-B14F-4D97-AF65-F5344CB8AC3E}">
        <p14:creationId xmlns:p14="http://schemas.microsoft.com/office/powerpoint/2010/main" val="28151759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5DB8A7E-D8DF-0D4E-8747-8213E432CBBF}"/>
              </a:ext>
            </a:extLst>
          </p:cNvPr>
          <p:cNvSpPr>
            <a:spLocks noGrp="1"/>
          </p:cNvSpPr>
          <p:nvPr>
            <p:ph type="title" orient="vert"/>
          </p:nvPr>
        </p:nvSpPr>
        <p:spPr>
          <a:xfrm>
            <a:off x="8724900" y="365125"/>
            <a:ext cx="2628900" cy="5811838"/>
          </a:xfrm>
        </p:spPr>
        <p:txBody>
          <a:bodyPr vert="eaVert"/>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E19809F2-CABB-E74F-AED9-02029BAB7A9F}"/>
              </a:ext>
            </a:extLst>
          </p:cNvPr>
          <p:cNvSpPr>
            <a:spLocks noGrp="1"/>
          </p:cNvSpPr>
          <p:nvPr>
            <p:ph type="body" orient="vert" idx="1"/>
          </p:nvPr>
        </p:nvSpPr>
        <p:spPr>
          <a:xfrm>
            <a:off x="838200" y="365125"/>
            <a:ext cx="7734300" cy="5811838"/>
          </a:xfrm>
        </p:spPr>
        <p:txBody>
          <a:bodyPr vert="eaVert"/>
          <a:lstStyle/>
          <a:p>
            <a:r>
              <a:rPr kumimoji="1" lang="zh-CN" altLang="en-US"/>
              <a:t>编辑母版文本样式
第二级
第三级
第四级
第五级</a:t>
            </a:r>
          </a:p>
        </p:txBody>
      </p:sp>
      <p:sp>
        <p:nvSpPr>
          <p:cNvPr id="4" name="日期占位符 3">
            <a:extLst>
              <a:ext uri="{FF2B5EF4-FFF2-40B4-BE49-F238E27FC236}">
                <a16:creationId xmlns:a16="http://schemas.microsoft.com/office/drawing/2014/main" id="{28EDFC88-7EDF-FA47-A666-0B51A2A6DE7C}"/>
              </a:ext>
            </a:extLst>
          </p:cNvPr>
          <p:cNvSpPr>
            <a:spLocks noGrp="1"/>
          </p:cNvSpPr>
          <p:nvPr>
            <p:ph type="dt" sz="half" idx="10"/>
          </p:nvPr>
        </p:nvSpPr>
        <p:spPr/>
        <p:txBody>
          <a:bodyPr/>
          <a:lstStyle/>
          <a:p>
            <a:fld id="{B717DE9B-5AC8-0447-B318-2CEE45ED1E75}" type="datetimeFigureOut">
              <a:rPr kumimoji="1" lang="zh-CN" altLang="en-US" smtClean="0"/>
              <a:t>2019/6/4</a:t>
            </a:fld>
            <a:endParaRPr kumimoji="1" lang="zh-CN" altLang="en-US"/>
          </a:p>
        </p:txBody>
      </p:sp>
      <p:sp>
        <p:nvSpPr>
          <p:cNvPr id="5" name="页脚占位符 4">
            <a:extLst>
              <a:ext uri="{FF2B5EF4-FFF2-40B4-BE49-F238E27FC236}">
                <a16:creationId xmlns:a16="http://schemas.microsoft.com/office/drawing/2014/main" id="{176821C8-92CF-1D4B-8F6E-8052D3D2C7E1}"/>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6609EDCE-F1ED-4042-A5E4-64259409C22D}"/>
              </a:ext>
            </a:extLst>
          </p:cNvPr>
          <p:cNvSpPr>
            <a:spLocks noGrp="1"/>
          </p:cNvSpPr>
          <p:nvPr>
            <p:ph type="sldNum" sz="quarter" idx="12"/>
          </p:nvPr>
        </p:nvSpPr>
        <p:spPr/>
        <p:txBody>
          <a:bodyPr/>
          <a:lstStyle/>
          <a:p>
            <a:fld id="{F990D338-9F23-654E-96E4-8459CF663ACA}" type="slidenum">
              <a:rPr kumimoji="1" lang="zh-CN" altLang="en-US" smtClean="0"/>
              <a:t>‹#›</a:t>
            </a:fld>
            <a:endParaRPr kumimoji="1" lang="zh-CN" altLang="en-US"/>
          </a:p>
        </p:txBody>
      </p:sp>
    </p:spTree>
    <p:extLst>
      <p:ext uri="{BB962C8B-B14F-4D97-AF65-F5344CB8AC3E}">
        <p14:creationId xmlns:p14="http://schemas.microsoft.com/office/powerpoint/2010/main" val="42406128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356FAE-CAAB-BA4F-B332-2A583C3EB753}"/>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F8CFCAB4-3688-8E4D-8FDC-FC87E9CFA5CF}"/>
              </a:ext>
            </a:extLst>
          </p:cNvPr>
          <p:cNvSpPr>
            <a:spLocks noGrp="1"/>
          </p:cNvSpPr>
          <p:nvPr>
            <p:ph idx="1"/>
          </p:nvPr>
        </p:nvSpPr>
        <p:spPr/>
        <p:txBody>
          <a:bodyPr/>
          <a:lstStyle/>
          <a:p>
            <a:r>
              <a:rPr kumimoji="1" lang="zh-CN" altLang="en-US"/>
              <a:t>编辑母版文本样式
第二级
第三级
第四级
第五级</a:t>
            </a:r>
          </a:p>
        </p:txBody>
      </p:sp>
      <p:sp>
        <p:nvSpPr>
          <p:cNvPr id="4" name="日期占位符 3">
            <a:extLst>
              <a:ext uri="{FF2B5EF4-FFF2-40B4-BE49-F238E27FC236}">
                <a16:creationId xmlns:a16="http://schemas.microsoft.com/office/drawing/2014/main" id="{61029D13-51C4-DD45-9A59-32887525EAE7}"/>
              </a:ext>
            </a:extLst>
          </p:cNvPr>
          <p:cNvSpPr>
            <a:spLocks noGrp="1"/>
          </p:cNvSpPr>
          <p:nvPr>
            <p:ph type="dt" sz="half" idx="10"/>
          </p:nvPr>
        </p:nvSpPr>
        <p:spPr/>
        <p:txBody>
          <a:bodyPr/>
          <a:lstStyle/>
          <a:p>
            <a:fld id="{B717DE9B-5AC8-0447-B318-2CEE45ED1E75}" type="datetimeFigureOut">
              <a:rPr kumimoji="1" lang="zh-CN" altLang="en-US" smtClean="0"/>
              <a:t>2019/6/4</a:t>
            </a:fld>
            <a:endParaRPr kumimoji="1" lang="zh-CN" altLang="en-US"/>
          </a:p>
        </p:txBody>
      </p:sp>
      <p:sp>
        <p:nvSpPr>
          <p:cNvPr id="5" name="页脚占位符 4">
            <a:extLst>
              <a:ext uri="{FF2B5EF4-FFF2-40B4-BE49-F238E27FC236}">
                <a16:creationId xmlns:a16="http://schemas.microsoft.com/office/drawing/2014/main" id="{6920435F-52D3-314D-8A73-CA230E909DC2}"/>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1D5480E8-E23F-4C41-B26B-C18E4C074B56}"/>
              </a:ext>
            </a:extLst>
          </p:cNvPr>
          <p:cNvSpPr>
            <a:spLocks noGrp="1"/>
          </p:cNvSpPr>
          <p:nvPr>
            <p:ph type="sldNum" sz="quarter" idx="12"/>
          </p:nvPr>
        </p:nvSpPr>
        <p:spPr/>
        <p:txBody>
          <a:bodyPr/>
          <a:lstStyle/>
          <a:p>
            <a:fld id="{F990D338-9F23-654E-96E4-8459CF663ACA}" type="slidenum">
              <a:rPr kumimoji="1" lang="zh-CN" altLang="en-US" smtClean="0"/>
              <a:t>‹#›</a:t>
            </a:fld>
            <a:endParaRPr kumimoji="1" lang="zh-CN" altLang="en-US"/>
          </a:p>
        </p:txBody>
      </p:sp>
    </p:spTree>
    <p:extLst>
      <p:ext uri="{BB962C8B-B14F-4D97-AF65-F5344CB8AC3E}">
        <p14:creationId xmlns:p14="http://schemas.microsoft.com/office/powerpoint/2010/main" val="10235861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11EDFB-3BAD-D84A-9E80-FB07D5F649C2}"/>
              </a:ext>
            </a:extLst>
          </p:cNvPr>
          <p:cNvSpPr>
            <a:spLocks noGrp="1"/>
          </p:cNvSpPr>
          <p:nvPr>
            <p:ph type="title"/>
          </p:nvPr>
        </p:nvSpPr>
        <p:spPr>
          <a:xfrm>
            <a:off x="831850" y="1709738"/>
            <a:ext cx="10515600" cy="2852737"/>
          </a:xfrm>
        </p:spPr>
        <p:txBody>
          <a:bodyPr anchor="b"/>
          <a:lstStyle>
            <a:lvl1pPr>
              <a:defRPr sz="6000"/>
            </a:lvl1pPr>
          </a:lstStyle>
          <a:p>
            <a:r>
              <a:rPr kumimoji="1" lang="zh-CN" altLang="en-US"/>
              <a:t>单击此处编辑母版标题样式</a:t>
            </a:r>
          </a:p>
        </p:txBody>
      </p:sp>
      <p:sp>
        <p:nvSpPr>
          <p:cNvPr id="3" name="文本占位符 2">
            <a:extLst>
              <a:ext uri="{FF2B5EF4-FFF2-40B4-BE49-F238E27FC236}">
                <a16:creationId xmlns:a16="http://schemas.microsoft.com/office/drawing/2014/main" id="{AABAD2D8-9912-6F4F-AE70-F660C6C1AF2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kumimoji="1" lang="zh-CN" altLang="en-US"/>
              <a:t>编辑母版文本样式
第二级
第三级
第四级
第五级</a:t>
            </a:r>
          </a:p>
        </p:txBody>
      </p:sp>
      <p:sp>
        <p:nvSpPr>
          <p:cNvPr id="4" name="日期占位符 3">
            <a:extLst>
              <a:ext uri="{FF2B5EF4-FFF2-40B4-BE49-F238E27FC236}">
                <a16:creationId xmlns:a16="http://schemas.microsoft.com/office/drawing/2014/main" id="{08797E23-DA03-9F46-9858-9D255FD3B196}"/>
              </a:ext>
            </a:extLst>
          </p:cNvPr>
          <p:cNvSpPr>
            <a:spLocks noGrp="1"/>
          </p:cNvSpPr>
          <p:nvPr>
            <p:ph type="dt" sz="half" idx="10"/>
          </p:nvPr>
        </p:nvSpPr>
        <p:spPr/>
        <p:txBody>
          <a:bodyPr/>
          <a:lstStyle/>
          <a:p>
            <a:fld id="{B717DE9B-5AC8-0447-B318-2CEE45ED1E75}" type="datetimeFigureOut">
              <a:rPr kumimoji="1" lang="zh-CN" altLang="en-US" smtClean="0"/>
              <a:t>2019/6/4</a:t>
            </a:fld>
            <a:endParaRPr kumimoji="1" lang="zh-CN" altLang="en-US"/>
          </a:p>
        </p:txBody>
      </p:sp>
      <p:sp>
        <p:nvSpPr>
          <p:cNvPr id="5" name="页脚占位符 4">
            <a:extLst>
              <a:ext uri="{FF2B5EF4-FFF2-40B4-BE49-F238E27FC236}">
                <a16:creationId xmlns:a16="http://schemas.microsoft.com/office/drawing/2014/main" id="{66E71ED2-F164-9E4A-A9BB-444A38B20C2A}"/>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4BE678D6-1CFE-6748-8E06-EDD1FF370CC6}"/>
              </a:ext>
            </a:extLst>
          </p:cNvPr>
          <p:cNvSpPr>
            <a:spLocks noGrp="1"/>
          </p:cNvSpPr>
          <p:nvPr>
            <p:ph type="sldNum" sz="quarter" idx="12"/>
          </p:nvPr>
        </p:nvSpPr>
        <p:spPr/>
        <p:txBody>
          <a:bodyPr/>
          <a:lstStyle/>
          <a:p>
            <a:fld id="{F990D338-9F23-654E-96E4-8459CF663ACA}" type="slidenum">
              <a:rPr kumimoji="1" lang="zh-CN" altLang="en-US" smtClean="0"/>
              <a:t>‹#›</a:t>
            </a:fld>
            <a:endParaRPr kumimoji="1" lang="zh-CN" altLang="en-US"/>
          </a:p>
        </p:txBody>
      </p:sp>
    </p:spTree>
    <p:extLst>
      <p:ext uri="{BB962C8B-B14F-4D97-AF65-F5344CB8AC3E}">
        <p14:creationId xmlns:p14="http://schemas.microsoft.com/office/powerpoint/2010/main" val="24670637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C96797-CEAF-3942-8D70-0EF421018364}"/>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7890B96C-70F7-F44C-B937-9786667FB422}"/>
              </a:ext>
            </a:extLst>
          </p:cNvPr>
          <p:cNvSpPr>
            <a:spLocks noGrp="1"/>
          </p:cNvSpPr>
          <p:nvPr>
            <p:ph sz="half" idx="1"/>
          </p:nvPr>
        </p:nvSpPr>
        <p:spPr>
          <a:xfrm>
            <a:off x="838200" y="1825625"/>
            <a:ext cx="5181600" cy="4351338"/>
          </a:xfrm>
        </p:spPr>
        <p:txBody>
          <a:bodyPr/>
          <a:lstStyle/>
          <a:p>
            <a:r>
              <a:rPr kumimoji="1" lang="zh-CN" altLang="en-US"/>
              <a:t>编辑母版文本样式
第二级
第三级
第四级
第五级</a:t>
            </a:r>
          </a:p>
        </p:txBody>
      </p:sp>
      <p:sp>
        <p:nvSpPr>
          <p:cNvPr id="4" name="内容占位符 3">
            <a:extLst>
              <a:ext uri="{FF2B5EF4-FFF2-40B4-BE49-F238E27FC236}">
                <a16:creationId xmlns:a16="http://schemas.microsoft.com/office/drawing/2014/main" id="{E1973301-A889-B941-A3E7-6A460B2BA9A9}"/>
              </a:ext>
            </a:extLst>
          </p:cNvPr>
          <p:cNvSpPr>
            <a:spLocks noGrp="1"/>
          </p:cNvSpPr>
          <p:nvPr>
            <p:ph sz="half" idx="2"/>
          </p:nvPr>
        </p:nvSpPr>
        <p:spPr>
          <a:xfrm>
            <a:off x="6172200" y="1825625"/>
            <a:ext cx="5181600" cy="4351338"/>
          </a:xfrm>
        </p:spPr>
        <p:txBody>
          <a:bodyPr/>
          <a:lstStyle/>
          <a:p>
            <a:r>
              <a:rPr kumimoji="1" lang="zh-CN" altLang="en-US"/>
              <a:t>编辑母版文本样式
第二级
第三级
第四级
第五级</a:t>
            </a:r>
          </a:p>
        </p:txBody>
      </p:sp>
      <p:sp>
        <p:nvSpPr>
          <p:cNvPr id="5" name="日期占位符 4">
            <a:extLst>
              <a:ext uri="{FF2B5EF4-FFF2-40B4-BE49-F238E27FC236}">
                <a16:creationId xmlns:a16="http://schemas.microsoft.com/office/drawing/2014/main" id="{D8EA48E8-47BF-4243-BF1A-E0FF164B9838}"/>
              </a:ext>
            </a:extLst>
          </p:cNvPr>
          <p:cNvSpPr>
            <a:spLocks noGrp="1"/>
          </p:cNvSpPr>
          <p:nvPr>
            <p:ph type="dt" sz="half" idx="10"/>
          </p:nvPr>
        </p:nvSpPr>
        <p:spPr/>
        <p:txBody>
          <a:bodyPr/>
          <a:lstStyle/>
          <a:p>
            <a:fld id="{B717DE9B-5AC8-0447-B318-2CEE45ED1E75}" type="datetimeFigureOut">
              <a:rPr kumimoji="1" lang="zh-CN" altLang="en-US" smtClean="0"/>
              <a:t>2019/6/4</a:t>
            </a:fld>
            <a:endParaRPr kumimoji="1" lang="zh-CN" altLang="en-US"/>
          </a:p>
        </p:txBody>
      </p:sp>
      <p:sp>
        <p:nvSpPr>
          <p:cNvPr id="6" name="页脚占位符 5">
            <a:extLst>
              <a:ext uri="{FF2B5EF4-FFF2-40B4-BE49-F238E27FC236}">
                <a16:creationId xmlns:a16="http://schemas.microsoft.com/office/drawing/2014/main" id="{41FFF459-52D7-6542-BE8A-55315841C797}"/>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E1FDED24-3A1B-154B-B6CF-9668551BF448}"/>
              </a:ext>
            </a:extLst>
          </p:cNvPr>
          <p:cNvSpPr>
            <a:spLocks noGrp="1"/>
          </p:cNvSpPr>
          <p:nvPr>
            <p:ph type="sldNum" sz="quarter" idx="12"/>
          </p:nvPr>
        </p:nvSpPr>
        <p:spPr/>
        <p:txBody>
          <a:bodyPr/>
          <a:lstStyle/>
          <a:p>
            <a:fld id="{F990D338-9F23-654E-96E4-8459CF663ACA}" type="slidenum">
              <a:rPr kumimoji="1" lang="zh-CN" altLang="en-US" smtClean="0"/>
              <a:t>‹#›</a:t>
            </a:fld>
            <a:endParaRPr kumimoji="1" lang="zh-CN" altLang="en-US"/>
          </a:p>
        </p:txBody>
      </p:sp>
    </p:spTree>
    <p:extLst>
      <p:ext uri="{BB962C8B-B14F-4D97-AF65-F5344CB8AC3E}">
        <p14:creationId xmlns:p14="http://schemas.microsoft.com/office/powerpoint/2010/main" val="41058016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ABDA3F-C1CB-414A-8301-99D73F473359}"/>
              </a:ext>
            </a:extLst>
          </p:cNvPr>
          <p:cNvSpPr>
            <a:spLocks noGrp="1"/>
          </p:cNvSpPr>
          <p:nvPr>
            <p:ph type="title"/>
          </p:nvPr>
        </p:nvSpPr>
        <p:spPr>
          <a:xfrm>
            <a:off x="839788" y="365125"/>
            <a:ext cx="10515600" cy="1325563"/>
          </a:xfrm>
        </p:spPr>
        <p:txBody>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9160C9AC-B4BA-0B42-A9BA-52284C2BF2D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kumimoji="1" lang="zh-CN" altLang="en-US"/>
              <a:t>编辑母版文本样式
第二级
第三级
第四级
第五级</a:t>
            </a:r>
          </a:p>
        </p:txBody>
      </p:sp>
      <p:sp>
        <p:nvSpPr>
          <p:cNvPr id="4" name="内容占位符 3">
            <a:extLst>
              <a:ext uri="{FF2B5EF4-FFF2-40B4-BE49-F238E27FC236}">
                <a16:creationId xmlns:a16="http://schemas.microsoft.com/office/drawing/2014/main" id="{AFBFC9EC-4436-3E49-8AA7-B212CA5122AD}"/>
              </a:ext>
            </a:extLst>
          </p:cNvPr>
          <p:cNvSpPr>
            <a:spLocks noGrp="1"/>
          </p:cNvSpPr>
          <p:nvPr>
            <p:ph sz="half" idx="2"/>
          </p:nvPr>
        </p:nvSpPr>
        <p:spPr>
          <a:xfrm>
            <a:off x="839788" y="2505075"/>
            <a:ext cx="5157787" cy="3684588"/>
          </a:xfrm>
        </p:spPr>
        <p:txBody>
          <a:bodyPr/>
          <a:lstStyle/>
          <a:p>
            <a:r>
              <a:rPr kumimoji="1" lang="zh-CN" altLang="en-US"/>
              <a:t>编辑母版文本样式
第二级
第三级
第四级
第五级</a:t>
            </a:r>
          </a:p>
        </p:txBody>
      </p:sp>
      <p:sp>
        <p:nvSpPr>
          <p:cNvPr id="5" name="文本占位符 4">
            <a:extLst>
              <a:ext uri="{FF2B5EF4-FFF2-40B4-BE49-F238E27FC236}">
                <a16:creationId xmlns:a16="http://schemas.microsoft.com/office/drawing/2014/main" id="{2962E0B3-D522-5144-81FE-22C4BBAB16A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kumimoji="1" lang="zh-CN" altLang="en-US"/>
              <a:t>编辑母版文本样式
第二级
第三级
第四级
第五级</a:t>
            </a:r>
          </a:p>
        </p:txBody>
      </p:sp>
      <p:sp>
        <p:nvSpPr>
          <p:cNvPr id="6" name="内容占位符 5">
            <a:extLst>
              <a:ext uri="{FF2B5EF4-FFF2-40B4-BE49-F238E27FC236}">
                <a16:creationId xmlns:a16="http://schemas.microsoft.com/office/drawing/2014/main" id="{61A89678-29CD-5342-9742-E731C703BE57}"/>
              </a:ext>
            </a:extLst>
          </p:cNvPr>
          <p:cNvSpPr>
            <a:spLocks noGrp="1"/>
          </p:cNvSpPr>
          <p:nvPr>
            <p:ph sz="quarter" idx="4"/>
          </p:nvPr>
        </p:nvSpPr>
        <p:spPr>
          <a:xfrm>
            <a:off x="6172200" y="2505075"/>
            <a:ext cx="5183188" cy="3684588"/>
          </a:xfrm>
        </p:spPr>
        <p:txBody>
          <a:bodyPr/>
          <a:lstStyle/>
          <a:p>
            <a:r>
              <a:rPr kumimoji="1" lang="zh-CN" altLang="en-US"/>
              <a:t>编辑母版文本样式
第二级
第三级
第四级
第五级</a:t>
            </a:r>
          </a:p>
        </p:txBody>
      </p:sp>
      <p:sp>
        <p:nvSpPr>
          <p:cNvPr id="7" name="日期占位符 6">
            <a:extLst>
              <a:ext uri="{FF2B5EF4-FFF2-40B4-BE49-F238E27FC236}">
                <a16:creationId xmlns:a16="http://schemas.microsoft.com/office/drawing/2014/main" id="{06721568-8E5A-B245-9137-E198F130BDDE}"/>
              </a:ext>
            </a:extLst>
          </p:cNvPr>
          <p:cNvSpPr>
            <a:spLocks noGrp="1"/>
          </p:cNvSpPr>
          <p:nvPr>
            <p:ph type="dt" sz="half" idx="10"/>
          </p:nvPr>
        </p:nvSpPr>
        <p:spPr/>
        <p:txBody>
          <a:bodyPr/>
          <a:lstStyle/>
          <a:p>
            <a:fld id="{B717DE9B-5AC8-0447-B318-2CEE45ED1E75}" type="datetimeFigureOut">
              <a:rPr kumimoji="1" lang="zh-CN" altLang="en-US" smtClean="0"/>
              <a:t>2019/6/4</a:t>
            </a:fld>
            <a:endParaRPr kumimoji="1" lang="zh-CN" altLang="en-US"/>
          </a:p>
        </p:txBody>
      </p:sp>
      <p:sp>
        <p:nvSpPr>
          <p:cNvPr id="8" name="页脚占位符 7">
            <a:extLst>
              <a:ext uri="{FF2B5EF4-FFF2-40B4-BE49-F238E27FC236}">
                <a16:creationId xmlns:a16="http://schemas.microsoft.com/office/drawing/2014/main" id="{4348ED41-F6AD-0541-A1DF-D185B24124D2}"/>
              </a:ext>
            </a:extLst>
          </p:cNvPr>
          <p:cNvSpPr>
            <a:spLocks noGrp="1"/>
          </p:cNvSpPr>
          <p:nvPr>
            <p:ph type="ftr" sz="quarter" idx="11"/>
          </p:nvPr>
        </p:nvSpPr>
        <p:spPr/>
        <p:txBody>
          <a:bodyPr/>
          <a:lstStyle/>
          <a:p>
            <a:endParaRPr kumimoji="1" lang="zh-CN" altLang="en-US"/>
          </a:p>
        </p:txBody>
      </p:sp>
      <p:sp>
        <p:nvSpPr>
          <p:cNvPr id="9" name="灯片编号占位符 8">
            <a:extLst>
              <a:ext uri="{FF2B5EF4-FFF2-40B4-BE49-F238E27FC236}">
                <a16:creationId xmlns:a16="http://schemas.microsoft.com/office/drawing/2014/main" id="{D5D1BC4C-35E8-4048-B575-B11A65E73B70}"/>
              </a:ext>
            </a:extLst>
          </p:cNvPr>
          <p:cNvSpPr>
            <a:spLocks noGrp="1"/>
          </p:cNvSpPr>
          <p:nvPr>
            <p:ph type="sldNum" sz="quarter" idx="12"/>
          </p:nvPr>
        </p:nvSpPr>
        <p:spPr/>
        <p:txBody>
          <a:bodyPr/>
          <a:lstStyle/>
          <a:p>
            <a:fld id="{F990D338-9F23-654E-96E4-8459CF663ACA}" type="slidenum">
              <a:rPr kumimoji="1" lang="zh-CN" altLang="en-US" smtClean="0"/>
              <a:t>‹#›</a:t>
            </a:fld>
            <a:endParaRPr kumimoji="1" lang="zh-CN" altLang="en-US"/>
          </a:p>
        </p:txBody>
      </p:sp>
    </p:spTree>
    <p:extLst>
      <p:ext uri="{BB962C8B-B14F-4D97-AF65-F5344CB8AC3E}">
        <p14:creationId xmlns:p14="http://schemas.microsoft.com/office/powerpoint/2010/main" val="29572757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E9AAE1-F3B2-5C45-9B84-2042EAC97C97}"/>
              </a:ext>
            </a:extLst>
          </p:cNvPr>
          <p:cNvSpPr>
            <a:spLocks noGrp="1"/>
          </p:cNvSpPr>
          <p:nvPr>
            <p:ph type="title"/>
          </p:nvPr>
        </p:nvSpPr>
        <p:spPr/>
        <p:txBody>
          <a:bodyPr/>
          <a:lstStyle/>
          <a:p>
            <a:r>
              <a:rPr kumimoji="1" lang="zh-CN" altLang="en-US"/>
              <a:t>单击此处编辑母版标题样式</a:t>
            </a:r>
          </a:p>
        </p:txBody>
      </p:sp>
      <p:sp>
        <p:nvSpPr>
          <p:cNvPr id="3" name="日期占位符 2">
            <a:extLst>
              <a:ext uri="{FF2B5EF4-FFF2-40B4-BE49-F238E27FC236}">
                <a16:creationId xmlns:a16="http://schemas.microsoft.com/office/drawing/2014/main" id="{4F0928AF-E9FD-5347-A9C6-5441D6CC6318}"/>
              </a:ext>
            </a:extLst>
          </p:cNvPr>
          <p:cNvSpPr>
            <a:spLocks noGrp="1"/>
          </p:cNvSpPr>
          <p:nvPr>
            <p:ph type="dt" sz="half" idx="10"/>
          </p:nvPr>
        </p:nvSpPr>
        <p:spPr/>
        <p:txBody>
          <a:bodyPr/>
          <a:lstStyle/>
          <a:p>
            <a:fld id="{B717DE9B-5AC8-0447-B318-2CEE45ED1E75}" type="datetimeFigureOut">
              <a:rPr kumimoji="1" lang="zh-CN" altLang="en-US" smtClean="0"/>
              <a:t>2019/6/4</a:t>
            </a:fld>
            <a:endParaRPr kumimoji="1" lang="zh-CN" altLang="en-US"/>
          </a:p>
        </p:txBody>
      </p:sp>
      <p:sp>
        <p:nvSpPr>
          <p:cNvPr id="4" name="页脚占位符 3">
            <a:extLst>
              <a:ext uri="{FF2B5EF4-FFF2-40B4-BE49-F238E27FC236}">
                <a16:creationId xmlns:a16="http://schemas.microsoft.com/office/drawing/2014/main" id="{3CF96DD9-13A4-8847-9014-2207A2FD9200}"/>
              </a:ext>
            </a:extLst>
          </p:cNvPr>
          <p:cNvSpPr>
            <a:spLocks noGrp="1"/>
          </p:cNvSpPr>
          <p:nvPr>
            <p:ph type="ftr" sz="quarter" idx="11"/>
          </p:nvPr>
        </p:nvSpPr>
        <p:spPr/>
        <p:txBody>
          <a:bodyPr/>
          <a:lstStyle/>
          <a:p>
            <a:endParaRPr kumimoji="1" lang="zh-CN" altLang="en-US"/>
          </a:p>
        </p:txBody>
      </p:sp>
      <p:sp>
        <p:nvSpPr>
          <p:cNvPr id="5" name="灯片编号占位符 4">
            <a:extLst>
              <a:ext uri="{FF2B5EF4-FFF2-40B4-BE49-F238E27FC236}">
                <a16:creationId xmlns:a16="http://schemas.microsoft.com/office/drawing/2014/main" id="{40CCA715-EDAE-0042-92EF-C929EFE95228}"/>
              </a:ext>
            </a:extLst>
          </p:cNvPr>
          <p:cNvSpPr>
            <a:spLocks noGrp="1"/>
          </p:cNvSpPr>
          <p:nvPr>
            <p:ph type="sldNum" sz="quarter" idx="12"/>
          </p:nvPr>
        </p:nvSpPr>
        <p:spPr/>
        <p:txBody>
          <a:bodyPr/>
          <a:lstStyle/>
          <a:p>
            <a:fld id="{F990D338-9F23-654E-96E4-8459CF663ACA}" type="slidenum">
              <a:rPr kumimoji="1" lang="zh-CN" altLang="en-US" smtClean="0"/>
              <a:t>‹#›</a:t>
            </a:fld>
            <a:endParaRPr kumimoji="1" lang="zh-CN" altLang="en-US"/>
          </a:p>
        </p:txBody>
      </p:sp>
    </p:spTree>
    <p:extLst>
      <p:ext uri="{BB962C8B-B14F-4D97-AF65-F5344CB8AC3E}">
        <p14:creationId xmlns:p14="http://schemas.microsoft.com/office/powerpoint/2010/main" val="23240197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EA2FC3F-3F9A-6947-872F-3452D1542F3F}"/>
              </a:ext>
            </a:extLst>
          </p:cNvPr>
          <p:cNvSpPr>
            <a:spLocks noGrp="1"/>
          </p:cNvSpPr>
          <p:nvPr>
            <p:ph type="dt" sz="half" idx="10"/>
          </p:nvPr>
        </p:nvSpPr>
        <p:spPr/>
        <p:txBody>
          <a:bodyPr/>
          <a:lstStyle/>
          <a:p>
            <a:fld id="{B717DE9B-5AC8-0447-B318-2CEE45ED1E75}" type="datetimeFigureOut">
              <a:rPr kumimoji="1" lang="zh-CN" altLang="en-US" smtClean="0"/>
              <a:t>2019/6/4</a:t>
            </a:fld>
            <a:endParaRPr kumimoji="1" lang="zh-CN" altLang="en-US"/>
          </a:p>
        </p:txBody>
      </p:sp>
      <p:sp>
        <p:nvSpPr>
          <p:cNvPr id="3" name="页脚占位符 2">
            <a:extLst>
              <a:ext uri="{FF2B5EF4-FFF2-40B4-BE49-F238E27FC236}">
                <a16:creationId xmlns:a16="http://schemas.microsoft.com/office/drawing/2014/main" id="{18A9D459-352D-184B-BFF5-5F83183E762E}"/>
              </a:ext>
            </a:extLst>
          </p:cNvPr>
          <p:cNvSpPr>
            <a:spLocks noGrp="1"/>
          </p:cNvSpPr>
          <p:nvPr>
            <p:ph type="ftr" sz="quarter" idx="11"/>
          </p:nvPr>
        </p:nvSpPr>
        <p:spPr/>
        <p:txBody>
          <a:bodyPr/>
          <a:lstStyle/>
          <a:p>
            <a:endParaRPr kumimoji="1" lang="zh-CN" altLang="en-US"/>
          </a:p>
        </p:txBody>
      </p:sp>
      <p:sp>
        <p:nvSpPr>
          <p:cNvPr id="4" name="灯片编号占位符 3">
            <a:extLst>
              <a:ext uri="{FF2B5EF4-FFF2-40B4-BE49-F238E27FC236}">
                <a16:creationId xmlns:a16="http://schemas.microsoft.com/office/drawing/2014/main" id="{01273461-B658-D747-A99D-70A2818D4A93}"/>
              </a:ext>
            </a:extLst>
          </p:cNvPr>
          <p:cNvSpPr>
            <a:spLocks noGrp="1"/>
          </p:cNvSpPr>
          <p:nvPr>
            <p:ph type="sldNum" sz="quarter" idx="12"/>
          </p:nvPr>
        </p:nvSpPr>
        <p:spPr/>
        <p:txBody>
          <a:bodyPr/>
          <a:lstStyle/>
          <a:p>
            <a:fld id="{F990D338-9F23-654E-96E4-8459CF663ACA}" type="slidenum">
              <a:rPr kumimoji="1" lang="zh-CN" altLang="en-US" smtClean="0"/>
              <a:t>‹#›</a:t>
            </a:fld>
            <a:endParaRPr kumimoji="1" lang="zh-CN" altLang="en-US"/>
          </a:p>
        </p:txBody>
      </p:sp>
    </p:spTree>
    <p:extLst>
      <p:ext uri="{BB962C8B-B14F-4D97-AF65-F5344CB8AC3E}">
        <p14:creationId xmlns:p14="http://schemas.microsoft.com/office/powerpoint/2010/main" val="14838833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6F615F-10B6-6543-854A-785C6CBD9851}"/>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内容占位符 2">
            <a:extLst>
              <a:ext uri="{FF2B5EF4-FFF2-40B4-BE49-F238E27FC236}">
                <a16:creationId xmlns:a16="http://schemas.microsoft.com/office/drawing/2014/main" id="{32C175A3-20AF-154D-8C54-95873668969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r>
              <a:rPr kumimoji="1" lang="zh-CN" altLang="en-US"/>
              <a:t>编辑母版文本样式
第二级
第三级
第四级
第五级</a:t>
            </a:r>
          </a:p>
        </p:txBody>
      </p:sp>
      <p:sp>
        <p:nvSpPr>
          <p:cNvPr id="4" name="文本占位符 3">
            <a:extLst>
              <a:ext uri="{FF2B5EF4-FFF2-40B4-BE49-F238E27FC236}">
                <a16:creationId xmlns:a16="http://schemas.microsoft.com/office/drawing/2014/main" id="{66EF6858-86BC-764E-A688-9D7CED1D94A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kumimoji="1" lang="zh-CN" altLang="en-US"/>
              <a:t>编辑母版文本样式
第二级
第三级
第四级
第五级</a:t>
            </a:r>
          </a:p>
        </p:txBody>
      </p:sp>
      <p:sp>
        <p:nvSpPr>
          <p:cNvPr id="5" name="日期占位符 4">
            <a:extLst>
              <a:ext uri="{FF2B5EF4-FFF2-40B4-BE49-F238E27FC236}">
                <a16:creationId xmlns:a16="http://schemas.microsoft.com/office/drawing/2014/main" id="{1E2E68C6-96EA-514B-97D8-19752BBDF188}"/>
              </a:ext>
            </a:extLst>
          </p:cNvPr>
          <p:cNvSpPr>
            <a:spLocks noGrp="1"/>
          </p:cNvSpPr>
          <p:nvPr>
            <p:ph type="dt" sz="half" idx="10"/>
          </p:nvPr>
        </p:nvSpPr>
        <p:spPr/>
        <p:txBody>
          <a:bodyPr/>
          <a:lstStyle/>
          <a:p>
            <a:fld id="{B717DE9B-5AC8-0447-B318-2CEE45ED1E75}" type="datetimeFigureOut">
              <a:rPr kumimoji="1" lang="zh-CN" altLang="en-US" smtClean="0"/>
              <a:t>2019/6/4</a:t>
            </a:fld>
            <a:endParaRPr kumimoji="1" lang="zh-CN" altLang="en-US"/>
          </a:p>
        </p:txBody>
      </p:sp>
      <p:sp>
        <p:nvSpPr>
          <p:cNvPr id="6" name="页脚占位符 5">
            <a:extLst>
              <a:ext uri="{FF2B5EF4-FFF2-40B4-BE49-F238E27FC236}">
                <a16:creationId xmlns:a16="http://schemas.microsoft.com/office/drawing/2014/main" id="{E522E67A-D716-FC42-B26A-F82B1424B83F}"/>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161389C7-EDA6-F34C-A0A9-633E51F8CB59}"/>
              </a:ext>
            </a:extLst>
          </p:cNvPr>
          <p:cNvSpPr>
            <a:spLocks noGrp="1"/>
          </p:cNvSpPr>
          <p:nvPr>
            <p:ph type="sldNum" sz="quarter" idx="12"/>
          </p:nvPr>
        </p:nvSpPr>
        <p:spPr/>
        <p:txBody>
          <a:bodyPr/>
          <a:lstStyle/>
          <a:p>
            <a:fld id="{F990D338-9F23-654E-96E4-8459CF663ACA}" type="slidenum">
              <a:rPr kumimoji="1" lang="zh-CN" altLang="en-US" smtClean="0"/>
              <a:t>‹#›</a:t>
            </a:fld>
            <a:endParaRPr kumimoji="1" lang="zh-CN" altLang="en-US"/>
          </a:p>
        </p:txBody>
      </p:sp>
    </p:spTree>
    <p:extLst>
      <p:ext uri="{BB962C8B-B14F-4D97-AF65-F5344CB8AC3E}">
        <p14:creationId xmlns:p14="http://schemas.microsoft.com/office/powerpoint/2010/main" val="8933152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1D162E-A7B6-A64F-A1D8-3CC8B1EE4CE6}"/>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图片占位符 2">
            <a:extLst>
              <a:ext uri="{FF2B5EF4-FFF2-40B4-BE49-F238E27FC236}">
                <a16:creationId xmlns:a16="http://schemas.microsoft.com/office/drawing/2014/main" id="{CBA1261B-850A-E34B-BB03-FF15E1A4961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a:extLst>
              <a:ext uri="{FF2B5EF4-FFF2-40B4-BE49-F238E27FC236}">
                <a16:creationId xmlns:a16="http://schemas.microsoft.com/office/drawing/2014/main" id="{E13D786A-DFC2-B74B-928A-8ED5F3A365F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kumimoji="1" lang="zh-CN" altLang="en-US"/>
              <a:t>编辑母版文本样式
第二级
第三级
第四级
第五级</a:t>
            </a:r>
          </a:p>
        </p:txBody>
      </p:sp>
      <p:sp>
        <p:nvSpPr>
          <p:cNvPr id="5" name="日期占位符 4">
            <a:extLst>
              <a:ext uri="{FF2B5EF4-FFF2-40B4-BE49-F238E27FC236}">
                <a16:creationId xmlns:a16="http://schemas.microsoft.com/office/drawing/2014/main" id="{E65F6DBE-3A31-AC40-AE76-7502071F825F}"/>
              </a:ext>
            </a:extLst>
          </p:cNvPr>
          <p:cNvSpPr>
            <a:spLocks noGrp="1"/>
          </p:cNvSpPr>
          <p:nvPr>
            <p:ph type="dt" sz="half" idx="10"/>
          </p:nvPr>
        </p:nvSpPr>
        <p:spPr/>
        <p:txBody>
          <a:bodyPr/>
          <a:lstStyle/>
          <a:p>
            <a:fld id="{B717DE9B-5AC8-0447-B318-2CEE45ED1E75}" type="datetimeFigureOut">
              <a:rPr kumimoji="1" lang="zh-CN" altLang="en-US" smtClean="0"/>
              <a:t>2019/6/4</a:t>
            </a:fld>
            <a:endParaRPr kumimoji="1" lang="zh-CN" altLang="en-US"/>
          </a:p>
        </p:txBody>
      </p:sp>
      <p:sp>
        <p:nvSpPr>
          <p:cNvPr id="6" name="页脚占位符 5">
            <a:extLst>
              <a:ext uri="{FF2B5EF4-FFF2-40B4-BE49-F238E27FC236}">
                <a16:creationId xmlns:a16="http://schemas.microsoft.com/office/drawing/2014/main" id="{58AE1594-38D2-134B-ACE1-B7D3AA27DF49}"/>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6396F283-4A12-8B48-96C6-D1BEC1A69109}"/>
              </a:ext>
            </a:extLst>
          </p:cNvPr>
          <p:cNvSpPr>
            <a:spLocks noGrp="1"/>
          </p:cNvSpPr>
          <p:nvPr>
            <p:ph type="sldNum" sz="quarter" idx="12"/>
          </p:nvPr>
        </p:nvSpPr>
        <p:spPr/>
        <p:txBody>
          <a:bodyPr/>
          <a:lstStyle/>
          <a:p>
            <a:fld id="{F990D338-9F23-654E-96E4-8459CF663ACA}" type="slidenum">
              <a:rPr kumimoji="1" lang="zh-CN" altLang="en-US" smtClean="0"/>
              <a:t>‹#›</a:t>
            </a:fld>
            <a:endParaRPr kumimoji="1" lang="zh-CN" altLang="en-US"/>
          </a:p>
        </p:txBody>
      </p:sp>
    </p:spTree>
    <p:extLst>
      <p:ext uri="{BB962C8B-B14F-4D97-AF65-F5344CB8AC3E}">
        <p14:creationId xmlns:p14="http://schemas.microsoft.com/office/powerpoint/2010/main" val="24030574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AD4D1EC8-77F7-CC4F-A134-A91D50B5A83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B6B07DAF-2A07-1542-B007-4A874C9D8FA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r>
              <a:rPr kumimoji="1" lang="zh-CN" altLang="en-US"/>
              <a:t>编辑母版文本样式
第二级
第三级
第四级
第五级</a:t>
            </a:r>
          </a:p>
        </p:txBody>
      </p:sp>
      <p:sp>
        <p:nvSpPr>
          <p:cNvPr id="4" name="日期占位符 3">
            <a:extLst>
              <a:ext uri="{FF2B5EF4-FFF2-40B4-BE49-F238E27FC236}">
                <a16:creationId xmlns:a16="http://schemas.microsoft.com/office/drawing/2014/main" id="{A19B95DD-0083-4947-9412-FC6F975CE17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717DE9B-5AC8-0447-B318-2CEE45ED1E75}" type="datetimeFigureOut">
              <a:rPr kumimoji="1" lang="zh-CN" altLang="en-US" smtClean="0"/>
              <a:t>2019/6/4</a:t>
            </a:fld>
            <a:endParaRPr kumimoji="1" lang="zh-CN" altLang="en-US"/>
          </a:p>
        </p:txBody>
      </p:sp>
      <p:sp>
        <p:nvSpPr>
          <p:cNvPr id="5" name="页脚占位符 4">
            <a:extLst>
              <a:ext uri="{FF2B5EF4-FFF2-40B4-BE49-F238E27FC236}">
                <a16:creationId xmlns:a16="http://schemas.microsoft.com/office/drawing/2014/main" id="{906B0542-49BE-DF4C-82BD-945E9D7089A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灯片编号占位符 5">
            <a:extLst>
              <a:ext uri="{FF2B5EF4-FFF2-40B4-BE49-F238E27FC236}">
                <a16:creationId xmlns:a16="http://schemas.microsoft.com/office/drawing/2014/main" id="{6743D4A6-E4EE-064D-9A96-AC93A60EB89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990D338-9F23-654E-96E4-8459CF663ACA}" type="slidenum">
              <a:rPr kumimoji="1" lang="zh-CN" altLang="en-US" smtClean="0"/>
              <a:t>‹#›</a:t>
            </a:fld>
            <a:endParaRPr kumimoji="1" lang="zh-CN" altLang="en-US"/>
          </a:p>
        </p:txBody>
      </p:sp>
    </p:spTree>
    <p:extLst>
      <p:ext uri="{BB962C8B-B14F-4D97-AF65-F5344CB8AC3E}">
        <p14:creationId xmlns:p14="http://schemas.microsoft.com/office/powerpoint/2010/main" val="387641894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comments" Target="../comments/comment1.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microsoft.com/office/2007/relationships/media" Target="../media/media3.mp4"/><Relationship Id="rId7" Type="http://schemas.openxmlformats.org/officeDocument/2006/relationships/image" Target="../media/image18.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17.png"/><Relationship Id="rId5" Type="http://schemas.openxmlformats.org/officeDocument/2006/relationships/slideLayout" Target="../slideLayouts/slideLayout6.xml"/><Relationship Id="rId4" Type="http://schemas.openxmlformats.org/officeDocument/2006/relationships/video" Target="../media/media3.mp4"/></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6.xml"/><Relationship Id="rId5" Type="http://schemas.openxmlformats.org/officeDocument/2006/relationships/image" Target="../media/image6.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7.tiff"/><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9.tiff"/><Relationship Id="rId7" Type="http://schemas.openxmlformats.org/officeDocument/2006/relationships/image" Target="../media/image13.tiff"/><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12.tiff"/><Relationship Id="rId5" Type="http://schemas.openxmlformats.org/officeDocument/2006/relationships/image" Target="../media/image11.tiff"/><Relationship Id="rId4" Type="http://schemas.openxmlformats.org/officeDocument/2006/relationships/image" Target="../media/image10.tiff"/></Relationships>
</file>

<file path=ppt/slides/_rels/slide6.xml.rels><?xml version="1.0" encoding="UTF-8" standalone="yes"?>
<Relationships xmlns="http://schemas.openxmlformats.org/package/2006/relationships"><Relationship Id="rId8" Type="http://schemas.openxmlformats.org/officeDocument/2006/relationships/diagramColors" Target="../diagrams/colors3.xml"/><Relationship Id="rId3" Type="http://schemas.openxmlformats.org/officeDocument/2006/relationships/slideLayout" Target="../slideLayouts/slideLayout6.xml"/><Relationship Id="rId7" Type="http://schemas.openxmlformats.org/officeDocument/2006/relationships/diagramQuickStyle" Target="../diagrams/quickStyle3.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diagramLayout" Target="../diagrams/layout3.xml"/><Relationship Id="rId5" Type="http://schemas.openxmlformats.org/officeDocument/2006/relationships/diagramData" Target="../diagrams/data3.xml"/><Relationship Id="rId10" Type="http://schemas.openxmlformats.org/officeDocument/2006/relationships/image" Target="../media/image14.png"/><Relationship Id="rId4" Type="http://schemas.openxmlformats.org/officeDocument/2006/relationships/notesSlide" Target="../notesSlides/notesSlide4.xml"/><Relationship Id="rId9" Type="http://schemas.microsoft.com/office/2007/relationships/diagramDrawing" Target="../diagrams/drawing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9.xml.rels><?xml version="1.0" encoding="UTF-8" standalone="yes"?>
<Relationships xmlns="http://schemas.openxmlformats.org/package/2006/relationships"><Relationship Id="rId8" Type="http://schemas.openxmlformats.org/officeDocument/2006/relationships/image" Target="../media/image15.tiff"/><Relationship Id="rId13" Type="http://schemas.microsoft.com/office/2007/relationships/diagramDrawing" Target="../diagrams/drawing6.xml"/><Relationship Id="rId3" Type="http://schemas.openxmlformats.org/officeDocument/2006/relationships/diagramData" Target="../diagrams/data5.xml"/><Relationship Id="rId7" Type="http://schemas.microsoft.com/office/2007/relationships/diagramDrawing" Target="../diagrams/drawing5.xml"/><Relationship Id="rId12" Type="http://schemas.openxmlformats.org/officeDocument/2006/relationships/diagramColors" Target="../diagrams/colors6.xml"/><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diagramColors" Target="../diagrams/colors5.xml"/><Relationship Id="rId11" Type="http://schemas.openxmlformats.org/officeDocument/2006/relationships/diagramQuickStyle" Target="../diagrams/quickStyle6.xml"/><Relationship Id="rId5" Type="http://schemas.openxmlformats.org/officeDocument/2006/relationships/diagramQuickStyle" Target="../diagrams/quickStyle5.xml"/><Relationship Id="rId10" Type="http://schemas.openxmlformats.org/officeDocument/2006/relationships/diagramLayout" Target="../diagrams/layout6.xml"/><Relationship Id="rId4" Type="http://schemas.openxmlformats.org/officeDocument/2006/relationships/diagramLayout" Target="../diagrams/layout5.xml"/><Relationship Id="rId9" Type="http://schemas.openxmlformats.org/officeDocument/2006/relationships/diagramData" Target="../diagrams/data6.xml"/><Relationship Id="rId14" Type="http://schemas.openxmlformats.org/officeDocument/2006/relationships/image" Target="../media/image16.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19C1CC-6D24-B148-B26F-0048BAF76009}"/>
              </a:ext>
            </a:extLst>
          </p:cNvPr>
          <p:cNvSpPr>
            <a:spLocks noGrp="1"/>
          </p:cNvSpPr>
          <p:nvPr>
            <p:ph type="title"/>
          </p:nvPr>
        </p:nvSpPr>
        <p:spPr/>
        <p:txBody>
          <a:bodyPr/>
          <a:lstStyle/>
          <a:p>
            <a:r>
              <a:rPr kumimoji="1" lang="en-US" altLang="zh-CN" dirty="0"/>
              <a:t>Video Track Flow</a:t>
            </a:r>
            <a:endParaRPr kumimoji="1" lang="zh-CN" altLang="en-US" dirty="0"/>
          </a:p>
        </p:txBody>
      </p:sp>
      <p:graphicFrame>
        <p:nvGraphicFramePr>
          <p:cNvPr id="6" name="图示 5">
            <a:extLst>
              <a:ext uri="{FF2B5EF4-FFF2-40B4-BE49-F238E27FC236}">
                <a16:creationId xmlns:a16="http://schemas.microsoft.com/office/drawing/2014/main" id="{15D476D2-C0F0-004F-8167-1F0F37BCD88F}"/>
              </a:ext>
            </a:extLst>
          </p:cNvPr>
          <p:cNvGraphicFramePr/>
          <p:nvPr>
            <p:extLst>
              <p:ext uri="{D42A27DB-BD31-4B8C-83A1-F6EECF244321}">
                <p14:modId xmlns:p14="http://schemas.microsoft.com/office/powerpoint/2010/main" val="1564153949"/>
              </p:ext>
            </p:extLst>
          </p:nvPr>
        </p:nvGraphicFramePr>
        <p:xfrm>
          <a:off x="1051478" y="1828800"/>
          <a:ext cx="10505939" cy="176768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 name="图片 7">
            <a:extLst>
              <a:ext uri="{FF2B5EF4-FFF2-40B4-BE49-F238E27FC236}">
                <a16:creationId xmlns:a16="http://schemas.microsoft.com/office/drawing/2014/main" id="{349A4C18-6E79-B84E-B3C3-EED74D015737}"/>
              </a:ext>
            </a:extLst>
          </p:cNvPr>
          <p:cNvPicPr>
            <a:picLocks noChangeAspect="1"/>
          </p:cNvPicPr>
          <p:nvPr/>
        </p:nvPicPr>
        <p:blipFill>
          <a:blip r:embed="rId8"/>
          <a:stretch>
            <a:fillRect/>
          </a:stretch>
        </p:blipFill>
        <p:spPr>
          <a:xfrm>
            <a:off x="1978702" y="3864622"/>
            <a:ext cx="3358546" cy="2019126"/>
          </a:xfrm>
          <a:prstGeom prst="rect">
            <a:avLst/>
          </a:prstGeom>
        </p:spPr>
      </p:pic>
      <p:pic>
        <p:nvPicPr>
          <p:cNvPr id="10" name="图片 9">
            <a:extLst>
              <a:ext uri="{FF2B5EF4-FFF2-40B4-BE49-F238E27FC236}">
                <a16:creationId xmlns:a16="http://schemas.microsoft.com/office/drawing/2014/main" id="{BD817E5A-0200-D148-8674-67C70F88F003}"/>
              </a:ext>
            </a:extLst>
          </p:cNvPr>
          <p:cNvPicPr>
            <a:picLocks noChangeAspect="1"/>
          </p:cNvPicPr>
          <p:nvPr/>
        </p:nvPicPr>
        <p:blipFill rotWithShape="1">
          <a:blip r:embed="rId9"/>
          <a:srcRect r="1006" b="2492"/>
          <a:stretch/>
        </p:blipFill>
        <p:spPr>
          <a:xfrm>
            <a:off x="6640642" y="3982859"/>
            <a:ext cx="3072983" cy="1782653"/>
          </a:xfrm>
          <a:prstGeom prst="rect">
            <a:avLst/>
          </a:prstGeom>
        </p:spPr>
      </p:pic>
    </p:spTree>
    <p:extLst>
      <p:ext uri="{BB962C8B-B14F-4D97-AF65-F5344CB8AC3E}">
        <p14:creationId xmlns:p14="http://schemas.microsoft.com/office/powerpoint/2010/main" val="34296456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A05275-2B25-B84D-8E6A-884E9E162A9E}"/>
              </a:ext>
            </a:extLst>
          </p:cNvPr>
          <p:cNvSpPr>
            <a:spLocks noGrp="1"/>
          </p:cNvSpPr>
          <p:nvPr>
            <p:ph type="title"/>
          </p:nvPr>
        </p:nvSpPr>
        <p:spPr>
          <a:xfrm>
            <a:off x="674557" y="399483"/>
            <a:ext cx="10515600" cy="1325563"/>
          </a:xfrm>
        </p:spPr>
        <p:txBody>
          <a:bodyPr/>
          <a:lstStyle/>
          <a:p>
            <a:r>
              <a:rPr kumimoji="1" lang="en-US" altLang="zh-CN" dirty="0"/>
              <a:t>Matching Cascade</a:t>
            </a:r>
            <a:endParaRPr kumimoji="1" lang="zh-CN" altLang="en-US" dirty="0"/>
          </a:p>
        </p:txBody>
      </p:sp>
      <p:sp>
        <p:nvSpPr>
          <p:cNvPr id="4" name="直角上箭头 3">
            <a:extLst>
              <a:ext uri="{FF2B5EF4-FFF2-40B4-BE49-F238E27FC236}">
                <a16:creationId xmlns:a16="http://schemas.microsoft.com/office/drawing/2014/main" id="{71C69AD1-8DF1-0B4C-9A60-F8B0E20669C4}"/>
              </a:ext>
            </a:extLst>
          </p:cNvPr>
          <p:cNvSpPr/>
          <p:nvPr/>
        </p:nvSpPr>
        <p:spPr>
          <a:xfrm rot="5400000">
            <a:off x="-3846" y="5570515"/>
            <a:ext cx="688634" cy="620556"/>
          </a:xfrm>
          <a:prstGeom prst="bentUpArrow">
            <a:avLst>
              <a:gd name="adj1" fmla="val 32840"/>
              <a:gd name="adj2" fmla="val 25000"/>
              <a:gd name="adj3" fmla="val 35780"/>
            </a:avLst>
          </a:prstGeom>
          <a:noFill/>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pic>
        <p:nvPicPr>
          <p:cNvPr id="10" name="图片 9">
            <a:extLst>
              <a:ext uri="{FF2B5EF4-FFF2-40B4-BE49-F238E27FC236}">
                <a16:creationId xmlns:a16="http://schemas.microsoft.com/office/drawing/2014/main" id="{662DD379-38DE-AE4C-83A6-65C665135FA6}"/>
              </a:ext>
            </a:extLst>
          </p:cNvPr>
          <p:cNvPicPr>
            <a:picLocks noChangeAspect="1"/>
          </p:cNvPicPr>
          <p:nvPr/>
        </p:nvPicPr>
        <p:blipFill rotWithShape="1">
          <a:blip r:embed="rId3"/>
          <a:srcRect l="9647" t="5464" r="2492" b="8415"/>
          <a:stretch/>
        </p:blipFill>
        <p:spPr>
          <a:xfrm>
            <a:off x="8667039" y="662781"/>
            <a:ext cx="3481413" cy="5906125"/>
          </a:xfrm>
          <a:prstGeom prst="rect">
            <a:avLst/>
          </a:prstGeom>
        </p:spPr>
      </p:pic>
      <p:sp>
        <p:nvSpPr>
          <p:cNvPr id="11" name="矩形 10">
            <a:extLst>
              <a:ext uri="{FF2B5EF4-FFF2-40B4-BE49-F238E27FC236}">
                <a16:creationId xmlns:a16="http://schemas.microsoft.com/office/drawing/2014/main" id="{9DBAA196-FF22-7047-AC89-A1E67ABC0BBE}"/>
              </a:ext>
            </a:extLst>
          </p:cNvPr>
          <p:cNvSpPr/>
          <p:nvPr/>
        </p:nvSpPr>
        <p:spPr>
          <a:xfrm>
            <a:off x="227102" y="3549812"/>
            <a:ext cx="4189931" cy="584775"/>
          </a:xfrm>
          <a:prstGeom prst="rect">
            <a:avLst/>
          </a:prstGeom>
        </p:spPr>
        <p:txBody>
          <a:bodyPr wrap="square">
            <a:spAutoFit/>
          </a:bodyPr>
          <a:lstStyle/>
          <a:p>
            <a:pPr lvl="0"/>
            <a:r>
              <a:rPr lang="en-US" altLang="zh-CN" sz="1600" dirty="0"/>
              <a:t>Detection tends to tracks that have lost more time due to smaller </a:t>
            </a:r>
            <a:r>
              <a:rPr lang="en-US" altLang="zh-CN" sz="1600" dirty="0" err="1"/>
              <a:t>Mahalanobis</a:t>
            </a:r>
            <a:r>
              <a:rPr lang="en-US" altLang="zh-CN" sz="1600" dirty="0"/>
              <a:t> distance</a:t>
            </a:r>
            <a:endParaRPr lang="zh-CN" altLang="en-US" sz="1600" dirty="0"/>
          </a:p>
        </p:txBody>
      </p:sp>
      <p:sp>
        <p:nvSpPr>
          <p:cNvPr id="12" name="矩形 11">
            <a:extLst>
              <a:ext uri="{FF2B5EF4-FFF2-40B4-BE49-F238E27FC236}">
                <a16:creationId xmlns:a16="http://schemas.microsoft.com/office/drawing/2014/main" id="{54DEC65A-E187-424E-835E-4D8FBAC8C031}"/>
              </a:ext>
            </a:extLst>
          </p:cNvPr>
          <p:cNvSpPr/>
          <p:nvPr/>
        </p:nvSpPr>
        <p:spPr>
          <a:xfrm>
            <a:off x="227102" y="2108068"/>
            <a:ext cx="4602053" cy="584775"/>
          </a:xfrm>
          <a:prstGeom prst="rect">
            <a:avLst/>
          </a:prstGeom>
        </p:spPr>
        <p:txBody>
          <a:bodyPr wrap="square">
            <a:spAutoFit/>
          </a:bodyPr>
          <a:lstStyle/>
          <a:p>
            <a:pPr lvl="0"/>
            <a:r>
              <a:rPr lang="en-US" altLang="zh-CN" sz="1600" dirty="0"/>
              <a:t>Long time occluded objects cause probability mass spreads out</a:t>
            </a:r>
            <a:endParaRPr lang="zh-CN" altLang="en-US" sz="1600" dirty="0"/>
          </a:p>
        </p:txBody>
      </p:sp>
      <p:sp>
        <p:nvSpPr>
          <p:cNvPr id="13" name="文本框 12">
            <a:extLst>
              <a:ext uri="{FF2B5EF4-FFF2-40B4-BE49-F238E27FC236}">
                <a16:creationId xmlns:a16="http://schemas.microsoft.com/office/drawing/2014/main" id="{0F5A3D35-E3E5-A84B-964B-319C4F2DDE7C}"/>
              </a:ext>
            </a:extLst>
          </p:cNvPr>
          <p:cNvSpPr txBox="1"/>
          <p:nvPr/>
        </p:nvSpPr>
        <p:spPr>
          <a:xfrm>
            <a:off x="227106" y="1699510"/>
            <a:ext cx="2618705" cy="369332"/>
          </a:xfrm>
          <a:prstGeom prst="rect">
            <a:avLst/>
          </a:prstGeom>
          <a:noFill/>
        </p:spPr>
        <p:txBody>
          <a:bodyPr wrap="square" rtlCol="0">
            <a:spAutoFit/>
          </a:bodyPr>
          <a:lstStyle/>
          <a:p>
            <a:pPr marL="285750" indent="-285750">
              <a:buFont typeface="Wingdings" pitchFamily="2" charset="2"/>
              <a:buChar char="Ø"/>
            </a:pPr>
            <a:r>
              <a:rPr kumimoji="1" lang="en-US" altLang="zh-CN" dirty="0"/>
              <a:t>Problem</a:t>
            </a:r>
            <a:endParaRPr kumimoji="1" lang="zh-CN" altLang="en-US" dirty="0"/>
          </a:p>
        </p:txBody>
      </p:sp>
      <p:sp>
        <p:nvSpPr>
          <p:cNvPr id="14" name="文本框 13">
            <a:extLst>
              <a:ext uri="{FF2B5EF4-FFF2-40B4-BE49-F238E27FC236}">
                <a16:creationId xmlns:a16="http://schemas.microsoft.com/office/drawing/2014/main" id="{DB5769B0-ACEB-014C-A4CD-24B04FE4D370}"/>
              </a:ext>
            </a:extLst>
          </p:cNvPr>
          <p:cNvSpPr txBox="1"/>
          <p:nvPr/>
        </p:nvSpPr>
        <p:spPr>
          <a:xfrm>
            <a:off x="227103" y="3101400"/>
            <a:ext cx="2618705" cy="369332"/>
          </a:xfrm>
          <a:prstGeom prst="rect">
            <a:avLst/>
          </a:prstGeom>
          <a:noFill/>
        </p:spPr>
        <p:txBody>
          <a:bodyPr wrap="square" rtlCol="0">
            <a:spAutoFit/>
          </a:bodyPr>
          <a:lstStyle/>
          <a:p>
            <a:pPr marL="285750" indent="-285750">
              <a:buFont typeface="Wingdings" pitchFamily="2" charset="2"/>
              <a:buChar char="Ø"/>
            </a:pPr>
            <a:r>
              <a:rPr kumimoji="1" lang="en-US" altLang="zh-CN" dirty="0"/>
              <a:t>Example</a:t>
            </a:r>
            <a:endParaRPr kumimoji="1" lang="zh-CN" altLang="en-US" dirty="0"/>
          </a:p>
        </p:txBody>
      </p:sp>
      <p:sp>
        <p:nvSpPr>
          <p:cNvPr id="15" name="文本框 14">
            <a:extLst>
              <a:ext uri="{FF2B5EF4-FFF2-40B4-BE49-F238E27FC236}">
                <a16:creationId xmlns:a16="http://schemas.microsoft.com/office/drawing/2014/main" id="{9E1E589E-DDBA-B548-BA1D-6E6143C3DE56}"/>
              </a:ext>
            </a:extLst>
          </p:cNvPr>
          <p:cNvSpPr txBox="1"/>
          <p:nvPr/>
        </p:nvSpPr>
        <p:spPr>
          <a:xfrm>
            <a:off x="227104" y="4642966"/>
            <a:ext cx="2618705" cy="369332"/>
          </a:xfrm>
          <a:prstGeom prst="rect">
            <a:avLst/>
          </a:prstGeom>
          <a:noFill/>
        </p:spPr>
        <p:txBody>
          <a:bodyPr wrap="square" rtlCol="0">
            <a:spAutoFit/>
          </a:bodyPr>
          <a:lstStyle/>
          <a:p>
            <a:pPr marL="285750" indent="-285750">
              <a:buFont typeface="Wingdings" pitchFamily="2" charset="2"/>
              <a:buChar char="Ø"/>
            </a:pPr>
            <a:r>
              <a:rPr kumimoji="1" lang="en-US" altLang="zh-CN" dirty="0"/>
              <a:t>Method</a:t>
            </a:r>
            <a:endParaRPr kumimoji="1" lang="zh-CN" altLang="en-US" dirty="0"/>
          </a:p>
        </p:txBody>
      </p:sp>
      <p:sp>
        <p:nvSpPr>
          <p:cNvPr id="16" name="矩形 15">
            <a:extLst>
              <a:ext uri="{FF2B5EF4-FFF2-40B4-BE49-F238E27FC236}">
                <a16:creationId xmlns:a16="http://schemas.microsoft.com/office/drawing/2014/main" id="{71BAFCEF-F692-9F4D-A5F9-FDA807BA1970}"/>
              </a:ext>
            </a:extLst>
          </p:cNvPr>
          <p:cNvSpPr/>
          <p:nvPr/>
        </p:nvSpPr>
        <p:spPr>
          <a:xfrm>
            <a:off x="227106" y="5095348"/>
            <a:ext cx="4243070" cy="584775"/>
          </a:xfrm>
          <a:prstGeom prst="rect">
            <a:avLst/>
          </a:prstGeom>
        </p:spPr>
        <p:txBody>
          <a:bodyPr wrap="square">
            <a:spAutoFit/>
          </a:bodyPr>
          <a:lstStyle/>
          <a:p>
            <a:pPr lvl="0"/>
            <a:r>
              <a:rPr lang="en-US" altLang="zh-CN" sz="1600" dirty="0"/>
              <a:t>A matching cascade that gives priority to more frequently seen objects</a:t>
            </a:r>
            <a:endParaRPr lang="zh-CN" altLang="en-US" sz="1600" dirty="0"/>
          </a:p>
        </p:txBody>
      </p:sp>
      <p:sp>
        <p:nvSpPr>
          <p:cNvPr id="36" name="圆角矩形 35">
            <a:extLst>
              <a:ext uri="{FF2B5EF4-FFF2-40B4-BE49-F238E27FC236}">
                <a16:creationId xmlns:a16="http://schemas.microsoft.com/office/drawing/2014/main" id="{20E83AFA-06EF-3C41-A06C-03688EB169C2}"/>
              </a:ext>
            </a:extLst>
          </p:cNvPr>
          <p:cNvSpPr/>
          <p:nvPr/>
        </p:nvSpPr>
        <p:spPr>
          <a:xfrm>
            <a:off x="5061397" y="2286324"/>
            <a:ext cx="1461036" cy="309289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zh-CN" altLang="en-US" dirty="0"/>
          </a:p>
        </p:txBody>
      </p:sp>
      <p:sp>
        <p:nvSpPr>
          <p:cNvPr id="37" name="矩形 36">
            <a:extLst>
              <a:ext uri="{FF2B5EF4-FFF2-40B4-BE49-F238E27FC236}">
                <a16:creationId xmlns:a16="http://schemas.microsoft.com/office/drawing/2014/main" id="{E62F57B7-96C4-174A-808C-175AFA9430E1}"/>
              </a:ext>
            </a:extLst>
          </p:cNvPr>
          <p:cNvSpPr/>
          <p:nvPr/>
        </p:nvSpPr>
        <p:spPr>
          <a:xfrm>
            <a:off x="5162079" y="2425991"/>
            <a:ext cx="1187833" cy="492571"/>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zh-CN" sz="1600" dirty="0"/>
              <a:t>Track 1</a:t>
            </a:r>
            <a:endParaRPr kumimoji="1" lang="zh-CN" altLang="en-US" sz="1600" dirty="0"/>
          </a:p>
        </p:txBody>
      </p:sp>
      <p:sp>
        <p:nvSpPr>
          <p:cNvPr id="38" name="矩形 37">
            <a:extLst>
              <a:ext uri="{FF2B5EF4-FFF2-40B4-BE49-F238E27FC236}">
                <a16:creationId xmlns:a16="http://schemas.microsoft.com/office/drawing/2014/main" id="{B6093F50-C059-954B-ADB4-56F53C18E4B0}"/>
              </a:ext>
            </a:extLst>
          </p:cNvPr>
          <p:cNvSpPr/>
          <p:nvPr/>
        </p:nvSpPr>
        <p:spPr>
          <a:xfrm>
            <a:off x="5162079" y="3196617"/>
            <a:ext cx="1187833" cy="492571"/>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zh-CN" sz="1600" dirty="0"/>
              <a:t>Track 2</a:t>
            </a:r>
            <a:endParaRPr kumimoji="1" lang="zh-CN" altLang="en-US" sz="1600" dirty="0"/>
          </a:p>
        </p:txBody>
      </p:sp>
      <p:sp>
        <p:nvSpPr>
          <p:cNvPr id="39" name="矩形 38">
            <a:extLst>
              <a:ext uri="{FF2B5EF4-FFF2-40B4-BE49-F238E27FC236}">
                <a16:creationId xmlns:a16="http://schemas.microsoft.com/office/drawing/2014/main" id="{B7EB65A6-CD33-8241-97AA-7D84236DF7DF}"/>
              </a:ext>
            </a:extLst>
          </p:cNvPr>
          <p:cNvSpPr/>
          <p:nvPr/>
        </p:nvSpPr>
        <p:spPr>
          <a:xfrm>
            <a:off x="5162079" y="3968284"/>
            <a:ext cx="1187833" cy="492571"/>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zh-CN" sz="1600" dirty="0"/>
              <a:t>Track 3</a:t>
            </a:r>
            <a:endParaRPr kumimoji="1" lang="zh-CN" altLang="en-US" sz="1600" dirty="0"/>
          </a:p>
        </p:txBody>
      </p:sp>
      <p:sp>
        <p:nvSpPr>
          <p:cNvPr id="40" name="矩形 39">
            <a:extLst>
              <a:ext uri="{FF2B5EF4-FFF2-40B4-BE49-F238E27FC236}">
                <a16:creationId xmlns:a16="http://schemas.microsoft.com/office/drawing/2014/main" id="{BAEB299D-DD23-384A-8126-BE5305B69FE1}"/>
              </a:ext>
            </a:extLst>
          </p:cNvPr>
          <p:cNvSpPr/>
          <p:nvPr/>
        </p:nvSpPr>
        <p:spPr>
          <a:xfrm>
            <a:off x="5162079" y="4739951"/>
            <a:ext cx="1187833" cy="492571"/>
          </a:xfrm>
          <a:prstGeom prst="rect">
            <a:avLst/>
          </a:prstGeom>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zh-CN" sz="1600" dirty="0"/>
              <a:t>Track 4</a:t>
            </a:r>
            <a:endParaRPr kumimoji="1" lang="zh-CN" altLang="en-US" sz="1600" dirty="0"/>
          </a:p>
        </p:txBody>
      </p:sp>
      <p:sp>
        <p:nvSpPr>
          <p:cNvPr id="41" name="圆角矩形 40">
            <a:extLst>
              <a:ext uri="{FF2B5EF4-FFF2-40B4-BE49-F238E27FC236}">
                <a16:creationId xmlns:a16="http://schemas.microsoft.com/office/drawing/2014/main" id="{896469FB-FDC7-8C45-8342-BAEFF2831DDA}"/>
              </a:ext>
            </a:extLst>
          </p:cNvPr>
          <p:cNvSpPr/>
          <p:nvPr/>
        </p:nvSpPr>
        <p:spPr>
          <a:xfrm>
            <a:off x="6847012" y="2283426"/>
            <a:ext cx="1461036" cy="309289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zh-CN" altLang="en-US" dirty="0"/>
          </a:p>
        </p:txBody>
      </p:sp>
      <p:sp>
        <p:nvSpPr>
          <p:cNvPr id="42" name="矩形 41">
            <a:extLst>
              <a:ext uri="{FF2B5EF4-FFF2-40B4-BE49-F238E27FC236}">
                <a16:creationId xmlns:a16="http://schemas.microsoft.com/office/drawing/2014/main" id="{B9C085B0-7CF0-A84D-A659-4B291CE8DA07}"/>
              </a:ext>
            </a:extLst>
          </p:cNvPr>
          <p:cNvSpPr/>
          <p:nvPr/>
        </p:nvSpPr>
        <p:spPr>
          <a:xfrm>
            <a:off x="6947694" y="2410214"/>
            <a:ext cx="1187833" cy="492571"/>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zh-CN" sz="1400" dirty="0"/>
              <a:t>Detection 1</a:t>
            </a:r>
            <a:endParaRPr kumimoji="1" lang="zh-CN" altLang="en-US" sz="1400" dirty="0"/>
          </a:p>
        </p:txBody>
      </p:sp>
      <p:sp>
        <p:nvSpPr>
          <p:cNvPr id="43" name="矩形 42">
            <a:extLst>
              <a:ext uri="{FF2B5EF4-FFF2-40B4-BE49-F238E27FC236}">
                <a16:creationId xmlns:a16="http://schemas.microsoft.com/office/drawing/2014/main" id="{A10D5D94-C1F3-BB41-A365-CDD1D44A0A5B}"/>
              </a:ext>
            </a:extLst>
          </p:cNvPr>
          <p:cNvSpPr/>
          <p:nvPr/>
        </p:nvSpPr>
        <p:spPr>
          <a:xfrm>
            <a:off x="6947694" y="3180840"/>
            <a:ext cx="1187833" cy="492571"/>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zh-CN" sz="1400" dirty="0"/>
              <a:t>Detection 2</a:t>
            </a:r>
            <a:endParaRPr kumimoji="1" lang="zh-CN" altLang="en-US" sz="1400" dirty="0"/>
          </a:p>
        </p:txBody>
      </p:sp>
      <p:sp>
        <p:nvSpPr>
          <p:cNvPr id="44" name="矩形 43">
            <a:extLst>
              <a:ext uri="{FF2B5EF4-FFF2-40B4-BE49-F238E27FC236}">
                <a16:creationId xmlns:a16="http://schemas.microsoft.com/office/drawing/2014/main" id="{5610E6FC-D9F1-614B-AC7D-63567AE37B27}"/>
              </a:ext>
            </a:extLst>
          </p:cNvPr>
          <p:cNvSpPr/>
          <p:nvPr/>
        </p:nvSpPr>
        <p:spPr>
          <a:xfrm>
            <a:off x="6947694" y="3952507"/>
            <a:ext cx="1187833" cy="492571"/>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lvl="0" algn="ctr"/>
            <a:r>
              <a:rPr kumimoji="1" lang="en-US" altLang="zh-CN" sz="1400" dirty="0">
                <a:solidFill>
                  <a:prstClr val="black"/>
                </a:solidFill>
              </a:rPr>
              <a:t>Detection 3</a:t>
            </a:r>
            <a:endParaRPr kumimoji="1" lang="zh-CN" altLang="en-US" sz="1400" dirty="0">
              <a:solidFill>
                <a:prstClr val="black"/>
              </a:solidFill>
            </a:endParaRPr>
          </a:p>
        </p:txBody>
      </p:sp>
      <p:sp>
        <p:nvSpPr>
          <p:cNvPr id="45" name="矩形 44">
            <a:extLst>
              <a:ext uri="{FF2B5EF4-FFF2-40B4-BE49-F238E27FC236}">
                <a16:creationId xmlns:a16="http://schemas.microsoft.com/office/drawing/2014/main" id="{C8B082F3-CA04-D948-8412-0FA97614461A}"/>
              </a:ext>
            </a:extLst>
          </p:cNvPr>
          <p:cNvSpPr/>
          <p:nvPr/>
        </p:nvSpPr>
        <p:spPr>
          <a:xfrm>
            <a:off x="6947694" y="4724174"/>
            <a:ext cx="1187833" cy="492571"/>
          </a:xfrm>
          <a:prstGeom prst="rect">
            <a:avLst/>
          </a:prstGeom>
          <a:solidFill>
            <a:srgbClr val="FFFF00"/>
          </a:solidFill>
          <a:ln/>
        </p:spPr>
        <p:style>
          <a:lnRef idx="2">
            <a:schemeClr val="dk1"/>
          </a:lnRef>
          <a:fillRef idx="1">
            <a:schemeClr val="lt1"/>
          </a:fillRef>
          <a:effectRef idx="0">
            <a:schemeClr val="dk1"/>
          </a:effectRef>
          <a:fontRef idx="minor">
            <a:schemeClr val="dk1"/>
          </a:fontRef>
        </p:style>
        <p:txBody>
          <a:bodyPr rtlCol="0" anchor="ctr"/>
          <a:lstStyle/>
          <a:p>
            <a:pPr lvl="0" algn="ctr"/>
            <a:r>
              <a:rPr kumimoji="1" lang="en-US" altLang="zh-CN" sz="1400" dirty="0">
                <a:solidFill>
                  <a:prstClr val="black"/>
                </a:solidFill>
              </a:rPr>
              <a:t>Detection 4</a:t>
            </a:r>
            <a:endParaRPr kumimoji="1" lang="zh-CN" altLang="en-US" sz="1400" dirty="0">
              <a:solidFill>
                <a:prstClr val="black"/>
              </a:solidFill>
            </a:endParaRPr>
          </a:p>
        </p:txBody>
      </p:sp>
      <p:sp>
        <p:nvSpPr>
          <p:cNvPr id="66" name="矩形 65">
            <a:extLst>
              <a:ext uri="{FF2B5EF4-FFF2-40B4-BE49-F238E27FC236}">
                <a16:creationId xmlns:a16="http://schemas.microsoft.com/office/drawing/2014/main" id="{0E8F1947-0D22-BC44-BF1D-6D793DD9E5E0}"/>
              </a:ext>
            </a:extLst>
          </p:cNvPr>
          <p:cNvSpPr/>
          <p:nvPr/>
        </p:nvSpPr>
        <p:spPr>
          <a:xfrm>
            <a:off x="4917067" y="5421616"/>
            <a:ext cx="1749696" cy="48391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zh-CN" sz="1600" dirty="0"/>
              <a:t>confirmed tracks</a:t>
            </a:r>
            <a:endParaRPr kumimoji="1" lang="zh-CN" altLang="en-US" sz="1600" dirty="0"/>
          </a:p>
        </p:txBody>
      </p:sp>
      <p:sp>
        <p:nvSpPr>
          <p:cNvPr id="67" name="矩形 66">
            <a:extLst>
              <a:ext uri="{FF2B5EF4-FFF2-40B4-BE49-F238E27FC236}">
                <a16:creationId xmlns:a16="http://schemas.microsoft.com/office/drawing/2014/main" id="{F6C54292-9971-FE44-AE85-AEF7B2EDC293}"/>
              </a:ext>
            </a:extLst>
          </p:cNvPr>
          <p:cNvSpPr/>
          <p:nvPr/>
        </p:nvSpPr>
        <p:spPr>
          <a:xfrm>
            <a:off x="6557285" y="5418178"/>
            <a:ext cx="2074903" cy="477232"/>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zh-CN" sz="1600" dirty="0"/>
              <a:t>high-</a:t>
            </a:r>
            <a:r>
              <a:rPr kumimoji="1" lang="en-US" altLang="zh-CN" sz="1600" dirty="0" err="1"/>
              <a:t>conf</a:t>
            </a:r>
            <a:r>
              <a:rPr kumimoji="1" lang="en-US" altLang="zh-CN" sz="1600" dirty="0"/>
              <a:t> detections</a:t>
            </a:r>
            <a:endParaRPr kumimoji="1" lang="zh-CN" altLang="en-US" sz="1600" dirty="0"/>
          </a:p>
        </p:txBody>
      </p:sp>
      <p:sp>
        <p:nvSpPr>
          <p:cNvPr id="69" name="文本框 68">
            <a:extLst>
              <a:ext uri="{FF2B5EF4-FFF2-40B4-BE49-F238E27FC236}">
                <a16:creationId xmlns:a16="http://schemas.microsoft.com/office/drawing/2014/main" id="{1FD810FB-67C0-E24E-B2D5-C46DEBE2D837}"/>
              </a:ext>
            </a:extLst>
          </p:cNvPr>
          <p:cNvSpPr txBox="1"/>
          <p:nvPr/>
        </p:nvSpPr>
        <p:spPr>
          <a:xfrm>
            <a:off x="4991733" y="5985255"/>
            <a:ext cx="3044684" cy="646331"/>
          </a:xfrm>
          <a:prstGeom prst="rect">
            <a:avLst/>
          </a:prstGeom>
          <a:noFill/>
          <a:ln>
            <a:noFill/>
          </a:ln>
        </p:spPr>
        <p:txBody>
          <a:bodyPr wrap="square" rtlCol="0">
            <a:spAutoFit/>
          </a:bodyPr>
          <a:lstStyle/>
          <a:p>
            <a:r>
              <a:rPr kumimoji="1" lang="en-US" altLang="zh-CN" dirty="0"/>
              <a:t>CD : Appearance distance </a:t>
            </a:r>
          </a:p>
          <a:p>
            <a:r>
              <a:rPr kumimoji="1" lang="en-US" altLang="zh-CN" dirty="0"/>
              <a:t>MD : Motion distance</a:t>
            </a:r>
            <a:endParaRPr kumimoji="1" lang="zh-CN" altLang="en-US" dirty="0"/>
          </a:p>
        </p:txBody>
      </p:sp>
      <p:cxnSp>
        <p:nvCxnSpPr>
          <p:cNvPr id="71" name="直线连接符 70">
            <a:extLst>
              <a:ext uri="{FF2B5EF4-FFF2-40B4-BE49-F238E27FC236}">
                <a16:creationId xmlns:a16="http://schemas.microsoft.com/office/drawing/2014/main" id="{86313A31-C3B8-2F47-8AB2-10C247EB9B98}"/>
              </a:ext>
            </a:extLst>
          </p:cNvPr>
          <p:cNvCxnSpPr>
            <a:stCxn id="37" idx="3"/>
            <a:endCxn id="43" idx="1"/>
          </p:cNvCxnSpPr>
          <p:nvPr/>
        </p:nvCxnSpPr>
        <p:spPr>
          <a:xfrm>
            <a:off x="6349912" y="2672277"/>
            <a:ext cx="597782" cy="754849"/>
          </a:xfrm>
          <a:prstGeom prst="line">
            <a:avLst/>
          </a:prstGeom>
        </p:spPr>
        <p:style>
          <a:lnRef idx="2">
            <a:schemeClr val="accent2"/>
          </a:lnRef>
          <a:fillRef idx="0">
            <a:schemeClr val="accent2"/>
          </a:fillRef>
          <a:effectRef idx="1">
            <a:schemeClr val="accent2"/>
          </a:effectRef>
          <a:fontRef idx="minor">
            <a:schemeClr val="tx1"/>
          </a:fontRef>
        </p:style>
      </p:cxnSp>
      <p:cxnSp>
        <p:nvCxnSpPr>
          <p:cNvPr id="73" name="直线连接符 72">
            <a:extLst>
              <a:ext uri="{FF2B5EF4-FFF2-40B4-BE49-F238E27FC236}">
                <a16:creationId xmlns:a16="http://schemas.microsoft.com/office/drawing/2014/main" id="{2376490A-1D34-2942-9444-16C99A023E8C}"/>
              </a:ext>
            </a:extLst>
          </p:cNvPr>
          <p:cNvCxnSpPr>
            <a:stCxn id="38" idx="3"/>
            <a:endCxn id="44" idx="1"/>
          </p:cNvCxnSpPr>
          <p:nvPr/>
        </p:nvCxnSpPr>
        <p:spPr>
          <a:xfrm>
            <a:off x="6349912" y="3442903"/>
            <a:ext cx="597782" cy="755890"/>
          </a:xfrm>
          <a:prstGeom prst="line">
            <a:avLst/>
          </a:prstGeom>
        </p:spPr>
        <p:style>
          <a:lnRef idx="2">
            <a:schemeClr val="accent2"/>
          </a:lnRef>
          <a:fillRef idx="0">
            <a:schemeClr val="accent2"/>
          </a:fillRef>
          <a:effectRef idx="1">
            <a:schemeClr val="accent2"/>
          </a:effectRef>
          <a:fontRef idx="minor">
            <a:schemeClr val="tx1"/>
          </a:fontRef>
        </p:style>
      </p:cxnSp>
      <p:cxnSp>
        <p:nvCxnSpPr>
          <p:cNvPr id="75" name="直线连接符 74">
            <a:extLst>
              <a:ext uri="{FF2B5EF4-FFF2-40B4-BE49-F238E27FC236}">
                <a16:creationId xmlns:a16="http://schemas.microsoft.com/office/drawing/2014/main" id="{D0FA369C-8162-5A43-953E-2EB40F4FC0B3}"/>
              </a:ext>
            </a:extLst>
          </p:cNvPr>
          <p:cNvCxnSpPr>
            <a:endCxn id="42" idx="1"/>
          </p:cNvCxnSpPr>
          <p:nvPr/>
        </p:nvCxnSpPr>
        <p:spPr>
          <a:xfrm flipV="1">
            <a:off x="6384763" y="2656500"/>
            <a:ext cx="562931" cy="1608776"/>
          </a:xfrm>
          <a:prstGeom prst="line">
            <a:avLst/>
          </a:prstGeom>
        </p:spPr>
        <p:style>
          <a:lnRef idx="2">
            <a:schemeClr val="accent2"/>
          </a:lnRef>
          <a:fillRef idx="0">
            <a:schemeClr val="accent2"/>
          </a:fillRef>
          <a:effectRef idx="1">
            <a:schemeClr val="accent2"/>
          </a:effectRef>
          <a:fontRef idx="minor">
            <a:schemeClr val="tx1"/>
          </a:fontRef>
        </p:style>
      </p:cxnSp>
      <p:sp>
        <p:nvSpPr>
          <p:cNvPr id="78" name="文本框 77">
            <a:extLst>
              <a:ext uri="{FF2B5EF4-FFF2-40B4-BE49-F238E27FC236}">
                <a16:creationId xmlns:a16="http://schemas.microsoft.com/office/drawing/2014/main" id="{58AA726D-E0CF-8440-96EF-B881D1097035}"/>
              </a:ext>
            </a:extLst>
          </p:cNvPr>
          <p:cNvSpPr txBox="1"/>
          <p:nvPr/>
        </p:nvSpPr>
        <p:spPr>
          <a:xfrm>
            <a:off x="6394484" y="3290413"/>
            <a:ext cx="1242353" cy="276999"/>
          </a:xfrm>
          <a:prstGeom prst="rect">
            <a:avLst/>
          </a:prstGeom>
          <a:noFill/>
        </p:spPr>
        <p:txBody>
          <a:bodyPr wrap="square" rtlCol="0">
            <a:spAutoFit/>
          </a:bodyPr>
          <a:lstStyle/>
          <a:p>
            <a:r>
              <a:rPr kumimoji="1" lang="en-US" altLang="zh-CN" sz="1200" dirty="0"/>
              <a:t>CD&gt;</a:t>
            </a:r>
            <a:r>
              <a:rPr kumimoji="1" lang="en-US" altLang="zh-CN" sz="1200" dirty="0" err="1"/>
              <a:t>th</a:t>
            </a:r>
            <a:endParaRPr kumimoji="1" lang="zh-CN" altLang="en-US" sz="1200" dirty="0"/>
          </a:p>
        </p:txBody>
      </p:sp>
    </p:spTree>
    <p:extLst>
      <p:ext uri="{BB962C8B-B14F-4D97-AF65-F5344CB8AC3E}">
        <p14:creationId xmlns:p14="http://schemas.microsoft.com/office/powerpoint/2010/main" val="2846689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75"/>
                                        </p:tgtEl>
                                        <p:attrNameLst>
                                          <p:attrName>style.visibility</p:attrName>
                                        </p:attrNameLst>
                                      </p:cBhvr>
                                      <p:to>
                                        <p:strVal val="hidden"/>
                                      </p:to>
                                    </p:set>
                                  </p:childTnLst>
                                </p:cTn>
                              </p:par>
                              <p:par>
                                <p:cTn id="7" presetID="1" presetClass="emph" presetSubtype="2" fill="hold" nodeType="withEffect">
                                  <p:stCondLst>
                                    <p:cond delay="0"/>
                                  </p:stCondLst>
                                  <p:childTnLst>
                                    <p:animClr clrSpc="rgb" dir="cw">
                                      <p:cBhvr>
                                        <p:cTn id="8" dur="2000" fill="hold"/>
                                        <p:tgtEl>
                                          <p:spTgt spid="39"/>
                                        </p:tgtEl>
                                        <p:attrNameLst>
                                          <p:attrName>fillcolor</p:attrName>
                                        </p:attrNameLst>
                                      </p:cBhvr>
                                      <p:to>
                                        <a:srgbClr val="FF0000"/>
                                      </p:to>
                                    </p:animClr>
                                    <p:set>
                                      <p:cBhvr>
                                        <p:cTn id="9" dur="2000" fill="hold"/>
                                        <p:tgtEl>
                                          <p:spTgt spid="39"/>
                                        </p:tgtEl>
                                        <p:attrNameLst>
                                          <p:attrName>fill.type</p:attrName>
                                        </p:attrNameLst>
                                      </p:cBhvr>
                                      <p:to>
                                        <p:strVal val="solid"/>
                                      </p:to>
                                    </p:set>
                                    <p:set>
                                      <p:cBhvr>
                                        <p:cTn id="10" dur="2000" fill="hold"/>
                                        <p:tgtEl>
                                          <p:spTgt spid="39"/>
                                        </p:tgtEl>
                                        <p:attrNameLst>
                                          <p:attrName>fill.on</p:attrName>
                                        </p:attrNameLst>
                                      </p:cBhvr>
                                      <p:to>
                                        <p:strVal val="true"/>
                                      </p:to>
                                    </p:set>
                                  </p:childTnLst>
                                </p:cTn>
                              </p:par>
                              <p:par>
                                <p:cTn id="11" presetID="1" presetClass="emph" presetSubtype="2" fill="hold" nodeType="withEffect">
                                  <p:stCondLst>
                                    <p:cond delay="0"/>
                                  </p:stCondLst>
                                  <p:childTnLst>
                                    <p:animClr clrSpc="rgb" dir="cw">
                                      <p:cBhvr>
                                        <p:cTn id="12" dur="2000" fill="hold"/>
                                        <p:tgtEl>
                                          <p:spTgt spid="42"/>
                                        </p:tgtEl>
                                        <p:attrNameLst>
                                          <p:attrName>fillcolor</p:attrName>
                                        </p:attrNameLst>
                                      </p:cBhvr>
                                      <p:to>
                                        <a:srgbClr val="FFFF01"/>
                                      </p:to>
                                    </p:animClr>
                                    <p:set>
                                      <p:cBhvr>
                                        <p:cTn id="13" dur="2000" fill="hold"/>
                                        <p:tgtEl>
                                          <p:spTgt spid="42"/>
                                        </p:tgtEl>
                                        <p:attrNameLst>
                                          <p:attrName>fill.type</p:attrName>
                                        </p:attrNameLst>
                                      </p:cBhvr>
                                      <p:to>
                                        <p:strVal val="solid"/>
                                      </p:to>
                                    </p:set>
                                    <p:set>
                                      <p:cBhvr>
                                        <p:cTn id="14" dur="2000" fill="hold"/>
                                        <p:tgtEl>
                                          <p:spTgt spid="42"/>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FFA66DCF-0B24-BD49-B9E1-308C523986D5}"/>
              </a:ext>
            </a:extLst>
          </p:cNvPr>
          <p:cNvPicPr>
            <a:picLocks noChangeAspect="1"/>
          </p:cNvPicPr>
          <p:nvPr/>
        </p:nvPicPr>
        <p:blipFill rotWithShape="1">
          <a:blip r:embed="rId3"/>
          <a:srcRect l="9229" t="5324" r="14269" b="9289"/>
          <a:stretch/>
        </p:blipFill>
        <p:spPr>
          <a:xfrm>
            <a:off x="4942646" y="78404"/>
            <a:ext cx="2578308" cy="5855793"/>
          </a:xfrm>
          <a:prstGeom prst="rect">
            <a:avLst/>
          </a:prstGeom>
        </p:spPr>
      </p:pic>
      <p:sp>
        <p:nvSpPr>
          <p:cNvPr id="6" name="文本框 5">
            <a:extLst>
              <a:ext uri="{FF2B5EF4-FFF2-40B4-BE49-F238E27FC236}">
                <a16:creationId xmlns:a16="http://schemas.microsoft.com/office/drawing/2014/main" id="{F177DF72-5638-BF49-B7F9-2ACCB8EF1626}"/>
              </a:ext>
            </a:extLst>
          </p:cNvPr>
          <p:cNvSpPr txBox="1"/>
          <p:nvPr/>
        </p:nvSpPr>
        <p:spPr>
          <a:xfrm>
            <a:off x="5242449" y="5934197"/>
            <a:ext cx="2278505" cy="369332"/>
          </a:xfrm>
          <a:prstGeom prst="rect">
            <a:avLst/>
          </a:prstGeom>
          <a:noFill/>
        </p:spPr>
        <p:txBody>
          <a:bodyPr wrap="square" rtlCol="0">
            <a:spAutoFit/>
          </a:bodyPr>
          <a:lstStyle/>
          <a:p>
            <a:r>
              <a:rPr kumimoji="1" lang="en-US" altLang="zh-CN" dirty="0"/>
              <a:t>IOU Assignment</a:t>
            </a:r>
            <a:endParaRPr kumimoji="1" lang="zh-CN" altLang="en-US" dirty="0"/>
          </a:p>
        </p:txBody>
      </p:sp>
      <p:pic>
        <p:nvPicPr>
          <p:cNvPr id="10" name="图片 9">
            <a:extLst>
              <a:ext uri="{FF2B5EF4-FFF2-40B4-BE49-F238E27FC236}">
                <a16:creationId xmlns:a16="http://schemas.microsoft.com/office/drawing/2014/main" id="{A8478F9C-7E5C-044A-9573-5A1FBC5EFB36}"/>
              </a:ext>
            </a:extLst>
          </p:cNvPr>
          <p:cNvPicPr>
            <a:picLocks noChangeAspect="1"/>
          </p:cNvPicPr>
          <p:nvPr/>
        </p:nvPicPr>
        <p:blipFill rotWithShape="1">
          <a:blip r:embed="rId4"/>
          <a:srcRect l="13535" t="6989" r="16550" b="9899"/>
          <a:stretch/>
        </p:blipFill>
        <p:spPr>
          <a:xfrm>
            <a:off x="8397524" y="421885"/>
            <a:ext cx="2184281" cy="4586990"/>
          </a:xfrm>
          <a:prstGeom prst="rect">
            <a:avLst/>
          </a:prstGeom>
        </p:spPr>
      </p:pic>
      <p:sp>
        <p:nvSpPr>
          <p:cNvPr id="12" name="文本框 11">
            <a:extLst>
              <a:ext uri="{FF2B5EF4-FFF2-40B4-BE49-F238E27FC236}">
                <a16:creationId xmlns:a16="http://schemas.microsoft.com/office/drawing/2014/main" id="{662CF900-942A-A041-A50E-14F008B0D7A6}"/>
              </a:ext>
            </a:extLst>
          </p:cNvPr>
          <p:cNvSpPr txBox="1"/>
          <p:nvPr/>
        </p:nvSpPr>
        <p:spPr>
          <a:xfrm>
            <a:off x="8516911" y="5209462"/>
            <a:ext cx="2064894" cy="646331"/>
          </a:xfrm>
          <a:prstGeom prst="rect">
            <a:avLst/>
          </a:prstGeom>
          <a:noFill/>
        </p:spPr>
        <p:txBody>
          <a:bodyPr wrap="square" rtlCol="0">
            <a:spAutoFit/>
          </a:bodyPr>
          <a:lstStyle/>
          <a:p>
            <a:r>
              <a:rPr kumimoji="1" lang="en-US" altLang="zh-CN" dirty="0"/>
              <a:t>Update matrix and </a:t>
            </a:r>
          </a:p>
          <a:p>
            <a:pPr algn="ctr"/>
            <a:r>
              <a:rPr kumimoji="1" lang="en-US" altLang="zh-CN" dirty="0"/>
              <a:t>follow-up</a:t>
            </a:r>
            <a:endParaRPr kumimoji="1" lang="zh-CN" altLang="en-US" dirty="0"/>
          </a:p>
        </p:txBody>
      </p:sp>
      <p:sp>
        <p:nvSpPr>
          <p:cNvPr id="13" name="圆角矩形 12">
            <a:extLst>
              <a:ext uri="{FF2B5EF4-FFF2-40B4-BE49-F238E27FC236}">
                <a16:creationId xmlns:a16="http://schemas.microsoft.com/office/drawing/2014/main" id="{AE259DD8-EA7A-D94B-9147-DE91E55C967F}"/>
              </a:ext>
            </a:extLst>
          </p:cNvPr>
          <p:cNvSpPr/>
          <p:nvPr/>
        </p:nvSpPr>
        <p:spPr>
          <a:xfrm>
            <a:off x="819426" y="1389673"/>
            <a:ext cx="1461036" cy="309289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zh-CN" altLang="en-US" dirty="0"/>
          </a:p>
        </p:txBody>
      </p:sp>
      <p:sp>
        <p:nvSpPr>
          <p:cNvPr id="14" name="矩形 13">
            <a:extLst>
              <a:ext uri="{FF2B5EF4-FFF2-40B4-BE49-F238E27FC236}">
                <a16:creationId xmlns:a16="http://schemas.microsoft.com/office/drawing/2014/main" id="{C58B4052-72A9-7A40-83AB-E9E98776BD4B}"/>
              </a:ext>
            </a:extLst>
          </p:cNvPr>
          <p:cNvSpPr/>
          <p:nvPr/>
        </p:nvSpPr>
        <p:spPr>
          <a:xfrm>
            <a:off x="920108" y="1529340"/>
            <a:ext cx="1187833" cy="492571"/>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zh-CN" sz="1600" dirty="0"/>
              <a:t>Track 1</a:t>
            </a:r>
            <a:endParaRPr kumimoji="1" lang="zh-CN" altLang="en-US" sz="1600" dirty="0"/>
          </a:p>
        </p:txBody>
      </p:sp>
      <p:sp>
        <p:nvSpPr>
          <p:cNvPr id="15" name="矩形 14">
            <a:extLst>
              <a:ext uri="{FF2B5EF4-FFF2-40B4-BE49-F238E27FC236}">
                <a16:creationId xmlns:a16="http://schemas.microsoft.com/office/drawing/2014/main" id="{1A367469-0E64-8045-8AE1-6DBAA0C70878}"/>
              </a:ext>
            </a:extLst>
          </p:cNvPr>
          <p:cNvSpPr/>
          <p:nvPr/>
        </p:nvSpPr>
        <p:spPr>
          <a:xfrm>
            <a:off x="920108" y="2299966"/>
            <a:ext cx="1187833" cy="492571"/>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zh-CN" sz="1600" dirty="0"/>
              <a:t>Track 2</a:t>
            </a:r>
            <a:endParaRPr kumimoji="1" lang="zh-CN" altLang="en-US" sz="1600" dirty="0"/>
          </a:p>
        </p:txBody>
      </p:sp>
      <p:sp>
        <p:nvSpPr>
          <p:cNvPr id="16" name="矩形 15">
            <a:extLst>
              <a:ext uri="{FF2B5EF4-FFF2-40B4-BE49-F238E27FC236}">
                <a16:creationId xmlns:a16="http://schemas.microsoft.com/office/drawing/2014/main" id="{CF6034BC-41BA-4944-B27B-ACC6DA17D959}"/>
              </a:ext>
            </a:extLst>
          </p:cNvPr>
          <p:cNvSpPr/>
          <p:nvPr/>
        </p:nvSpPr>
        <p:spPr>
          <a:xfrm>
            <a:off x="920108" y="3071633"/>
            <a:ext cx="1187833" cy="492571"/>
          </a:xfrm>
          <a:prstGeom prst="rect">
            <a:avLst/>
          </a:prstGeom>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zh-CN" sz="1600" dirty="0"/>
              <a:t>Track 3</a:t>
            </a:r>
            <a:endParaRPr kumimoji="1" lang="zh-CN" altLang="en-US" sz="1600" dirty="0"/>
          </a:p>
        </p:txBody>
      </p:sp>
      <p:sp>
        <p:nvSpPr>
          <p:cNvPr id="17" name="矩形 16">
            <a:extLst>
              <a:ext uri="{FF2B5EF4-FFF2-40B4-BE49-F238E27FC236}">
                <a16:creationId xmlns:a16="http://schemas.microsoft.com/office/drawing/2014/main" id="{AD3D75EF-DC1B-1D4D-981D-CEE92019225E}"/>
              </a:ext>
            </a:extLst>
          </p:cNvPr>
          <p:cNvSpPr/>
          <p:nvPr/>
        </p:nvSpPr>
        <p:spPr>
          <a:xfrm>
            <a:off x="920108" y="3843300"/>
            <a:ext cx="1187833" cy="492571"/>
          </a:xfrm>
          <a:prstGeom prst="rect">
            <a:avLst/>
          </a:prstGeom>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zh-CN" sz="1600" dirty="0"/>
              <a:t>Track 4</a:t>
            </a:r>
            <a:endParaRPr kumimoji="1" lang="zh-CN" altLang="en-US" sz="1600" dirty="0"/>
          </a:p>
        </p:txBody>
      </p:sp>
      <p:sp>
        <p:nvSpPr>
          <p:cNvPr id="18" name="圆角矩形 17">
            <a:extLst>
              <a:ext uri="{FF2B5EF4-FFF2-40B4-BE49-F238E27FC236}">
                <a16:creationId xmlns:a16="http://schemas.microsoft.com/office/drawing/2014/main" id="{36154256-C472-4642-8C0D-1B84DE3FC9C0}"/>
              </a:ext>
            </a:extLst>
          </p:cNvPr>
          <p:cNvSpPr/>
          <p:nvPr/>
        </p:nvSpPr>
        <p:spPr>
          <a:xfrm>
            <a:off x="2605041" y="1386775"/>
            <a:ext cx="1461036" cy="309289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zh-CN" altLang="en-US" dirty="0"/>
          </a:p>
        </p:txBody>
      </p:sp>
      <p:sp>
        <p:nvSpPr>
          <p:cNvPr id="19" name="矩形 18">
            <a:extLst>
              <a:ext uri="{FF2B5EF4-FFF2-40B4-BE49-F238E27FC236}">
                <a16:creationId xmlns:a16="http://schemas.microsoft.com/office/drawing/2014/main" id="{E577DF5B-929D-994A-9A5F-B91442A243F2}"/>
              </a:ext>
            </a:extLst>
          </p:cNvPr>
          <p:cNvSpPr/>
          <p:nvPr/>
        </p:nvSpPr>
        <p:spPr>
          <a:xfrm>
            <a:off x="2705723" y="1513563"/>
            <a:ext cx="1187833" cy="492571"/>
          </a:xfrm>
          <a:prstGeom prst="rect">
            <a:avLst/>
          </a:prstGeom>
          <a:solidFill>
            <a:srgbClr val="FFFF00"/>
          </a:solidFill>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zh-CN" sz="1400" dirty="0"/>
              <a:t>Detection 1</a:t>
            </a:r>
            <a:endParaRPr kumimoji="1" lang="zh-CN" altLang="en-US" sz="1400" dirty="0"/>
          </a:p>
        </p:txBody>
      </p:sp>
      <p:sp>
        <p:nvSpPr>
          <p:cNvPr id="20" name="矩形 19">
            <a:extLst>
              <a:ext uri="{FF2B5EF4-FFF2-40B4-BE49-F238E27FC236}">
                <a16:creationId xmlns:a16="http://schemas.microsoft.com/office/drawing/2014/main" id="{D6CC0066-67B9-1347-AE14-5CADEE334484}"/>
              </a:ext>
            </a:extLst>
          </p:cNvPr>
          <p:cNvSpPr/>
          <p:nvPr/>
        </p:nvSpPr>
        <p:spPr>
          <a:xfrm>
            <a:off x="2705723" y="2284189"/>
            <a:ext cx="1187833" cy="492571"/>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zh-CN" sz="1400" dirty="0"/>
              <a:t>Detection 2</a:t>
            </a:r>
            <a:endParaRPr kumimoji="1" lang="zh-CN" altLang="en-US" sz="1400" dirty="0"/>
          </a:p>
        </p:txBody>
      </p:sp>
      <p:sp>
        <p:nvSpPr>
          <p:cNvPr id="21" name="矩形 20">
            <a:extLst>
              <a:ext uri="{FF2B5EF4-FFF2-40B4-BE49-F238E27FC236}">
                <a16:creationId xmlns:a16="http://schemas.microsoft.com/office/drawing/2014/main" id="{747B8FC2-4420-6640-BF6A-B9A0D86151DF}"/>
              </a:ext>
            </a:extLst>
          </p:cNvPr>
          <p:cNvSpPr/>
          <p:nvPr/>
        </p:nvSpPr>
        <p:spPr>
          <a:xfrm>
            <a:off x="2705723" y="3055856"/>
            <a:ext cx="1187833" cy="492571"/>
          </a:xfrm>
          <a:prstGeom prst="rect">
            <a:avLst/>
          </a:prstGeom>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lvl="0" algn="ctr"/>
            <a:r>
              <a:rPr kumimoji="1" lang="en-US" altLang="zh-CN" sz="1400" dirty="0">
                <a:solidFill>
                  <a:prstClr val="black"/>
                </a:solidFill>
              </a:rPr>
              <a:t>Detection 3</a:t>
            </a:r>
            <a:endParaRPr kumimoji="1" lang="zh-CN" altLang="en-US" sz="1400" dirty="0">
              <a:solidFill>
                <a:prstClr val="black"/>
              </a:solidFill>
            </a:endParaRPr>
          </a:p>
        </p:txBody>
      </p:sp>
      <p:sp>
        <p:nvSpPr>
          <p:cNvPr id="22" name="矩形 21">
            <a:extLst>
              <a:ext uri="{FF2B5EF4-FFF2-40B4-BE49-F238E27FC236}">
                <a16:creationId xmlns:a16="http://schemas.microsoft.com/office/drawing/2014/main" id="{90AA474D-564E-3945-A559-26DE79E21AB1}"/>
              </a:ext>
            </a:extLst>
          </p:cNvPr>
          <p:cNvSpPr/>
          <p:nvPr/>
        </p:nvSpPr>
        <p:spPr>
          <a:xfrm>
            <a:off x="2705723" y="3827523"/>
            <a:ext cx="1187833" cy="492571"/>
          </a:xfrm>
          <a:prstGeom prst="rect">
            <a:avLst/>
          </a:prstGeom>
          <a:solidFill>
            <a:srgbClr val="FFFF00"/>
          </a:solidFill>
          <a:ln/>
        </p:spPr>
        <p:style>
          <a:lnRef idx="2">
            <a:schemeClr val="dk1"/>
          </a:lnRef>
          <a:fillRef idx="1">
            <a:schemeClr val="lt1"/>
          </a:fillRef>
          <a:effectRef idx="0">
            <a:schemeClr val="dk1"/>
          </a:effectRef>
          <a:fontRef idx="minor">
            <a:schemeClr val="dk1"/>
          </a:fontRef>
        </p:style>
        <p:txBody>
          <a:bodyPr rtlCol="0" anchor="ctr"/>
          <a:lstStyle/>
          <a:p>
            <a:pPr lvl="0" algn="ctr"/>
            <a:r>
              <a:rPr kumimoji="1" lang="en-US" altLang="zh-CN" sz="1400" dirty="0">
                <a:solidFill>
                  <a:prstClr val="black"/>
                </a:solidFill>
              </a:rPr>
              <a:t>Detection 4</a:t>
            </a:r>
            <a:endParaRPr kumimoji="1" lang="zh-CN" altLang="en-US" sz="1400" dirty="0">
              <a:solidFill>
                <a:prstClr val="black"/>
              </a:solidFill>
            </a:endParaRPr>
          </a:p>
        </p:txBody>
      </p:sp>
      <p:sp>
        <p:nvSpPr>
          <p:cNvPr id="23" name="矩形 22">
            <a:extLst>
              <a:ext uri="{FF2B5EF4-FFF2-40B4-BE49-F238E27FC236}">
                <a16:creationId xmlns:a16="http://schemas.microsoft.com/office/drawing/2014/main" id="{FC6BB04E-8B99-204B-8686-1679EAA9CAAA}"/>
              </a:ext>
            </a:extLst>
          </p:cNvPr>
          <p:cNvSpPr/>
          <p:nvPr/>
        </p:nvSpPr>
        <p:spPr>
          <a:xfrm>
            <a:off x="478238" y="4614967"/>
            <a:ext cx="1929945" cy="48391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zh-CN" sz="1600" dirty="0"/>
              <a:t>unconfirmed tracks</a:t>
            </a:r>
            <a:endParaRPr kumimoji="1" lang="zh-CN" altLang="en-US" sz="1600" dirty="0"/>
          </a:p>
        </p:txBody>
      </p:sp>
      <p:sp>
        <p:nvSpPr>
          <p:cNvPr id="24" name="矩形 23">
            <a:extLst>
              <a:ext uri="{FF2B5EF4-FFF2-40B4-BE49-F238E27FC236}">
                <a16:creationId xmlns:a16="http://schemas.microsoft.com/office/drawing/2014/main" id="{CAF021E6-C721-A143-AD3C-E9B64CBCA864}"/>
              </a:ext>
            </a:extLst>
          </p:cNvPr>
          <p:cNvSpPr/>
          <p:nvPr/>
        </p:nvSpPr>
        <p:spPr>
          <a:xfrm>
            <a:off x="2406832" y="4602981"/>
            <a:ext cx="2321080" cy="487348"/>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zh-CN" sz="1600" dirty="0"/>
              <a:t>unmatched detections</a:t>
            </a:r>
            <a:endParaRPr kumimoji="1" lang="zh-CN" altLang="en-US" sz="1600" dirty="0"/>
          </a:p>
        </p:txBody>
      </p:sp>
      <p:cxnSp>
        <p:nvCxnSpPr>
          <p:cNvPr id="25" name="直线连接符 24">
            <a:extLst>
              <a:ext uri="{FF2B5EF4-FFF2-40B4-BE49-F238E27FC236}">
                <a16:creationId xmlns:a16="http://schemas.microsoft.com/office/drawing/2014/main" id="{98CDB7CE-1F95-B543-9D6C-95D9650BD788}"/>
              </a:ext>
            </a:extLst>
          </p:cNvPr>
          <p:cNvCxnSpPr>
            <a:stCxn id="14" idx="3"/>
            <a:endCxn id="20" idx="1"/>
          </p:cNvCxnSpPr>
          <p:nvPr/>
        </p:nvCxnSpPr>
        <p:spPr>
          <a:xfrm>
            <a:off x="2107941" y="1775626"/>
            <a:ext cx="597782" cy="754849"/>
          </a:xfrm>
          <a:prstGeom prst="line">
            <a:avLst/>
          </a:prstGeom>
        </p:spPr>
        <p:style>
          <a:lnRef idx="2">
            <a:schemeClr val="accent2"/>
          </a:lnRef>
          <a:fillRef idx="0">
            <a:schemeClr val="accent2"/>
          </a:fillRef>
          <a:effectRef idx="1">
            <a:schemeClr val="accent2"/>
          </a:effectRef>
          <a:fontRef idx="minor">
            <a:schemeClr val="tx1"/>
          </a:fontRef>
        </p:style>
      </p:cxnSp>
      <p:cxnSp>
        <p:nvCxnSpPr>
          <p:cNvPr id="26" name="直线连接符 25">
            <a:extLst>
              <a:ext uri="{FF2B5EF4-FFF2-40B4-BE49-F238E27FC236}">
                <a16:creationId xmlns:a16="http://schemas.microsoft.com/office/drawing/2014/main" id="{52D86400-B40C-2647-9125-34F7137F3036}"/>
              </a:ext>
            </a:extLst>
          </p:cNvPr>
          <p:cNvCxnSpPr>
            <a:stCxn id="15" idx="3"/>
            <a:endCxn id="21" idx="1"/>
          </p:cNvCxnSpPr>
          <p:nvPr/>
        </p:nvCxnSpPr>
        <p:spPr>
          <a:xfrm>
            <a:off x="2107941" y="2546252"/>
            <a:ext cx="597782" cy="755890"/>
          </a:xfrm>
          <a:prstGeom prst="line">
            <a:avLst/>
          </a:prstGeom>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29387351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354BBF-0704-C44F-82CD-D159B48C37CF}"/>
              </a:ext>
            </a:extLst>
          </p:cNvPr>
          <p:cNvSpPr>
            <a:spLocks noGrp="1"/>
          </p:cNvSpPr>
          <p:nvPr>
            <p:ph type="title"/>
          </p:nvPr>
        </p:nvSpPr>
        <p:spPr/>
        <p:txBody>
          <a:bodyPr/>
          <a:lstStyle/>
          <a:p>
            <a:r>
              <a:rPr kumimoji="1" lang="en-US" altLang="zh-CN" dirty="0"/>
              <a:t>Result</a:t>
            </a:r>
            <a:endParaRPr kumimoji="1" lang="zh-CN" altLang="en-US" dirty="0"/>
          </a:p>
        </p:txBody>
      </p:sp>
      <p:pic>
        <p:nvPicPr>
          <p:cNvPr id="3" name="cut1.mp4">
            <a:hlinkClick r:id="" action="ppaction://media"/>
            <a:extLst>
              <a:ext uri="{FF2B5EF4-FFF2-40B4-BE49-F238E27FC236}">
                <a16:creationId xmlns:a16="http://schemas.microsoft.com/office/drawing/2014/main" id="{40D848EB-219C-E845-858C-A80904E785DE}"/>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838200" y="1948720"/>
            <a:ext cx="4496357" cy="2529201"/>
          </a:xfrm>
          <a:prstGeom prst="rect">
            <a:avLst/>
          </a:prstGeom>
        </p:spPr>
      </p:pic>
      <p:pic>
        <p:nvPicPr>
          <p:cNvPr id="4" name="cut2.mp4">
            <a:hlinkClick r:id="" action="ppaction://media"/>
            <a:extLst>
              <a:ext uri="{FF2B5EF4-FFF2-40B4-BE49-F238E27FC236}">
                <a16:creationId xmlns:a16="http://schemas.microsoft.com/office/drawing/2014/main" id="{819B7AB3-6534-1E47-B81F-068E85C9D340}"/>
              </a:ext>
            </a:extLst>
          </p:cNvPr>
          <p:cNvPicPr>
            <a:picLocks noChangeAspect="1"/>
          </p:cNvPicPr>
          <p:nvPr>
            <a:videoFile r:link="rId4"/>
            <p:extLst>
              <p:ext uri="{DAA4B4D4-6D71-4841-9C94-3DE7FCFB9230}">
                <p14:media xmlns:p14="http://schemas.microsoft.com/office/powerpoint/2010/main" r:embed="rId3"/>
              </p:ext>
            </p:extLst>
          </p:nvPr>
        </p:nvPicPr>
        <p:blipFill>
          <a:blip r:embed="rId7"/>
          <a:stretch>
            <a:fillRect/>
          </a:stretch>
        </p:blipFill>
        <p:spPr>
          <a:xfrm>
            <a:off x="6130977" y="1948720"/>
            <a:ext cx="4562005" cy="2566128"/>
          </a:xfrm>
          <a:prstGeom prst="rect">
            <a:avLst/>
          </a:prstGeom>
        </p:spPr>
      </p:pic>
    </p:spTree>
    <p:extLst>
      <p:ext uri="{BB962C8B-B14F-4D97-AF65-F5344CB8AC3E}">
        <p14:creationId xmlns:p14="http://schemas.microsoft.com/office/powerpoint/2010/main" val="52602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738"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716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3"/>
                </p:tgtEl>
              </p:cMediaNode>
            </p:video>
            <p:seq concurrent="1" nextAc="seek">
              <p:cTn id="12" restart="whenNotActive" fill="hold" evtFilter="cancelBubble" nodeType="interactiveSeq">
                <p:stCondLst>
                  <p:cond evt="onClick" delay="0">
                    <p:tgtEl>
                      <p:spTgt spid="3"/>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3"/>
                                        </p:tgtEl>
                                      </p:cBhvr>
                                    </p:cmd>
                                  </p:childTnLst>
                                </p:cTn>
                              </p:par>
                            </p:childTnLst>
                          </p:cTn>
                        </p:par>
                      </p:childTnLst>
                    </p:cTn>
                  </p:par>
                </p:childTnLst>
              </p:cTn>
              <p:nextCondLst>
                <p:cond evt="onClick" delay="0">
                  <p:tgtEl>
                    <p:spTgt spid="3"/>
                  </p:tgtEl>
                </p:cond>
              </p:nextCondLst>
            </p:seq>
            <p:video>
              <p:cMediaNode vol="80000">
                <p:cTn id="17" fill="hold" display="0">
                  <p:stCondLst>
                    <p:cond delay="indefinite"/>
                  </p:stCondLst>
                </p:cTn>
                <p:tgtEl>
                  <p:spTgt spid="4"/>
                </p:tgtEl>
              </p:cMediaNode>
            </p:video>
            <p:seq concurrent="1" nextAc="seek">
              <p:cTn id="18" restart="whenNotActive" fill="hold" evtFilter="cancelBubble" nodeType="interactiveSeq">
                <p:stCondLst>
                  <p:cond evt="onClick" delay="0">
                    <p:tgtEl>
                      <p:spTgt spid="4"/>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F723A20C-A0FA-0C4A-87B8-8A336E345DA6}"/>
              </a:ext>
            </a:extLst>
          </p:cNvPr>
          <p:cNvPicPr>
            <a:picLocks noChangeAspect="1"/>
          </p:cNvPicPr>
          <p:nvPr/>
        </p:nvPicPr>
        <p:blipFill rotWithShape="1">
          <a:blip r:embed="rId2"/>
          <a:srcRect l="14658" t="7371" r="19166" b="8785"/>
          <a:stretch/>
        </p:blipFill>
        <p:spPr>
          <a:xfrm>
            <a:off x="285775" y="824248"/>
            <a:ext cx="2215167" cy="6033752"/>
          </a:xfrm>
          <a:prstGeom prst="rect">
            <a:avLst/>
          </a:prstGeom>
        </p:spPr>
      </p:pic>
      <p:pic>
        <p:nvPicPr>
          <p:cNvPr id="4" name="图片 3">
            <a:extLst>
              <a:ext uri="{FF2B5EF4-FFF2-40B4-BE49-F238E27FC236}">
                <a16:creationId xmlns:a16="http://schemas.microsoft.com/office/drawing/2014/main" id="{3D5F3A94-9D04-B741-9F31-3AB42443F0DC}"/>
              </a:ext>
            </a:extLst>
          </p:cNvPr>
          <p:cNvPicPr>
            <a:picLocks noChangeAspect="1"/>
          </p:cNvPicPr>
          <p:nvPr/>
        </p:nvPicPr>
        <p:blipFill rotWithShape="1">
          <a:blip r:embed="rId3"/>
          <a:srcRect l="9647" t="5464" b="8415"/>
          <a:stretch/>
        </p:blipFill>
        <p:spPr>
          <a:xfrm>
            <a:off x="3026188" y="761037"/>
            <a:ext cx="3580151" cy="5906125"/>
          </a:xfrm>
          <a:prstGeom prst="rect">
            <a:avLst/>
          </a:prstGeom>
        </p:spPr>
      </p:pic>
      <p:pic>
        <p:nvPicPr>
          <p:cNvPr id="5" name="图片 4">
            <a:extLst>
              <a:ext uri="{FF2B5EF4-FFF2-40B4-BE49-F238E27FC236}">
                <a16:creationId xmlns:a16="http://schemas.microsoft.com/office/drawing/2014/main" id="{80AE41A6-A122-9F41-8069-0889EC846A8C}"/>
              </a:ext>
            </a:extLst>
          </p:cNvPr>
          <p:cNvPicPr>
            <a:picLocks noChangeAspect="1"/>
          </p:cNvPicPr>
          <p:nvPr/>
        </p:nvPicPr>
        <p:blipFill rotWithShape="1">
          <a:blip r:embed="rId4"/>
          <a:srcRect l="9229" t="5324" r="14269" b="9289"/>
          <a:stretch/>
        </p:blipFill>
        <p:spPr>
          <a:xfrm>
            <a:off x="6666032" y="611644"/>
            <a:ext cx="2578308" cy="5855793"/>
          </a:xfrm>
          <a:prstGeom prst="rect">
            <a:avLst/>
          </a:prstGeom>
        </p:spPr>
      </p:pic>
      <p:pic>
        <p:nvPicPr>
          <p:cNvPr id="6" name="图片 5">
            <a:extLst>
              <a:ext uri="{FF2B5EF4-FFF2-40B4-BE49-F238E27FC236}">
                <a16:creationId xmlns:a16="http://schemas.microsoft.com/office/drawing/2014/main" id="{4E34FE5A-F5A6-9F4C-9980-18D49C735C60}"/>
              </a:ext>
            </a:extLst>
          </p:cNvPr>
          <p:cNvPicPr>
            <a:picLocks noChangeAspect="1"/>
          </p:cNvPicPr>
          <p:nvPr/>
        </p:nvPicPr>
        <p:blipFill rotWithShape="1">
          <a:blip r:embed="rId5"/>
          <a:srcRect l="13535" t="6989" r="16550" b="9899"/>
          <a:stretch/>
        </p:blipFill>
        <p:spPr>
          <a:xfrm>
            <a:off x="9698290" y="824248"/>
            <a:ext cx="2184281" cy="4586990"/>
          </a:xfrm>
          <a:prstGeom prst="rect">
            <a:avLst/>
          </a:prstGeom>
        </p:spPr>
      </p:pic>
      <p:sp>
        <p:nvSpPr>
          <p:cNvPr id="7" name="文本框 6">
            <a:extLst>
              <a:ext uri="{FF2B5EF4-FFF2-40B4-BE49-F238E27FC236}">
                <a16:creationId xmlns:a16="http://schemas.microsoft.com/office/drawing/2014/main" id="{D798E30E-AB41-8046-A832-DE82F1BC24D7}"/>
              </a:ext>
            </a:extLst>
          </p:cNvPr>
          <p:cNvSpPr txBox="1"/>
          <p:nvPr/>
        </p:nvSpPr>
        <p:spPr>
          <a:xfrm>
            <a:off x="788051" y="244699"/>
            <a:ext cx="2444546" cy="369332"/>
          </a:xfrm>
          <a:prstGeom prst="rect">
            <a:avLst/>
          </a:prstGeom>
          <a:noFill/>
        </p:spPr>
        <p:txBody>
          <a:bodyPr wrap="square" rtlCol="0">
            <a:spAutoFit/>
          </a:bodyPr>
          <a:lstStyle/>
          <a:p>
            <a:r>
              <a:rPr kumimoji="1" lang="en-US" altLang="zh-CN" b="1" dirty="0"/>
              <a:t>Deep Sort</a:t>
            </a:r>
            <a:endParaRPr kumimoji="1" lang="zh-CN" altLang="en-US" b="1" dirty="0"/>
          </a:p>
        </p:txBody>
      </p:sp>
      <p:sp>
        <p:nvSpPr>
          <p:cNvPr id="8" name="文本框 7">
            <a:extLst>
              <a:ext uri="{FF2B5EF4-FFF2-40B4-BE49-F238E27FC236}">
                <a16:creationId xmlns:a16="http://schemas.microsoft.com/office/drawing/2014/main" id="{BD61F3C4-B0F1-8D4E-AADF-F59571432AF0}"/>
              </a:ext>
            </a:extLst>
          </p:cNvPr>
          <p:cNvSpPr txBox="1"/>
          <p:nvPr/>
        </p:nvSpPr>
        <p:spPr>
          <a:xfrm>
            <a:off x="3052587" y="244699"/>
            <a:ext cx="2444546" cy="369332"/>
          </a:xfrm>
          <a:prstGeom prst="rect">
            <a:avLst/>
          </a:prstGeom>
          <a:noFill/>
        </p:spPr>
        <p:txBody>
          <a:bodyPr wrap="square" rtlCol="0">
            <a:spAutoFit/>
          </a:bodyPr>
          <a:lstStyle/>
          <a:p>
            <a:r>
              <a:rPr kumimoji="1" lang="en-US" altLang="zh-CN" b="1" dirty="0"/>
              <a:t>Matching Cascade</a:t>
            </a:r>
            <a:endParaRPr kumimoji="1" lang="zh-CN" altLang="en-US" b="1" dirty="0"/>
          </a:p>
        </p:txBody>
      </p:sp>
      <p:sp>
        <p:nvSpPr>
          <p:cNvPr id="9" name="文本框 8">
            <a:extLst>
              <a:ext uri="{FF2B5EF4-FFF2-40B4-BE49-F238E27FC236}">
                <a16:creationId xmlns:a16="http://schemas.microsoft.com/office/drawing/2014/main" id="{BB69A378-9524-F54B-A723-A7FFB571BEED}"/>
              </a:ext>
            </a:extLst>
          </p:cNvPr>
          <p:cNvSpPr txBox="1"/>
          <p:nvPr/>
        </p:nvSpPr>
        <p:spPr>
          <a:xfrm>
            <a:off x="7092479" y="242312"/>
            <a:ext cx="2444546" cy="369332"/>
          </a:xfrm>
          <a:prstGeom prst="rect">
            <a:avLst/>
          </a:prstGeom>
          <a:noFill/>
        </p:spPr>
        <p:txBody>
          <a:bodyPr wrap="square" rtlCol="0">
            <a:spAutoFit/>
          </a:bodyPr>
          <a:lstStyle/>
          <a:p>
            <a:r>
              <a:rPr kumimoji="1" lang="en-US" altLang="zh-CN" b="1" dirty="0"/>
              <a:t>IOU Assignment</a:t>
            </a:r>
            <a:endParaRPr kumimoji="1" lang="zh-CN" altLang="en-US" b="1" dirty="0"/>
          </a:p>
        </p:txBody>
      </p:sp>
      <p:sp>
        <p:nvSpPr>
          <p:cNvPr id="10" name="文本框 9">
            <a:extLst>
              <a:ext uri="{FF2B5EF4-FFF2-40B4-BE49-F238E27FC236}">
                <a16:creationId xmlns:a16="http://schemas.microsoft.com/office/drawing/2014/main" id="{C9871699-C34E-1744-93F5-2CEEAE355978}"/>
              </a:ext>
            </a:extLst>
          </p:cNvPr>
          <p:cNvSpPr txBox="1"/>
          <p:nvPr/>
        </p:nvSpPr>
        <p:spPr>
          <a:xfrm>
            <a:off x="9757982" y="242312"/>
            <a:ext cx="2219369" cy="646331"/>
          </a:xfrm>
          <a:prstGeom prst="rect">
            <a:avLst/>
          </a:prstGeom>
          <a:noFill/>
        </p:spPr>
        <p:txBody>
          <a:bodyPr wrap="square" rtlCol="0">
            <a:spAutoFit/>
          </a:bodyPr>
          <a:lstStyle/>
          <a:p>
            <a:r>
              <a:rPr kumimoji="1" lang="en-US" altLang="zh-CN" b="1" dirty="0"/>
              <a:t>Update matrix and</a:t>
            </a:r>
          </a:p>
          <a:p>
            <a:pPr algn="ctr"/>
            <a:r>
              <a:rPr kumimoji="1" lang="en-US" altLang="zh-CN" b="1" dirty="0"/>
              <a:t> follow-up</a:t>
            </a:r>
            <a:endParaRPr kumimoji="1" lang="zh-CN" altLang="en-US" b="1" dirty="0"/>
          </a:p>
        </p:txBody>
      </p:sp>
    </p:spTree>
    <p:extLst>
      <p:ext uri="{BB962C8B-B14F-4D97-AF65-F5344CB8AC3E}">
        <p14:creationId xmlns:p14="http://schemas.microsoft.com/office/powerpoint/2010/main" val="35973229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A1FFCB-CD36-344D-AA06-4C1E59C22BEE}"/>
              </a:ext>
            </a:extLst>
          </p:cNvPr>
          <p:cNvSpPr>
            <a:spLocks noGrp="1"/>
          </p:cNvSpPr>
          <p:nvPr>
            <p:ph type="title"/>
          </p:nvPr>
        </p:nvSpPr>
        <p:spPr/>
        <p:txBody>
          <a:bodyPr/>
          <a:lstStyle/>
          <a:p>
            <a:r>
              <a:rPr kumimoji="1" lang="en-US" altLang="zh-CN" dirty="0"/>
              <a:t>Deep-SORT</a:t>
            </a:r>
            <a:endParaRPr kumimoji="1" lang="zh-CN" altLang="en-US" dirty="0"/>
          </a:p>
        </p:txBody>
      </p:sp>
      <p:graphicFrame>
        <p:nvGraphicFramePr>
          <p:cNvPr id="4" name="图示 3">
            <a:extLst>
              <a:ext uri="{FF2B5EF4-FFF2-40B4-BE49-F238E27FC236}">
                <a16:creationId xmlns:a16="http://schemas.microsoft.com/office/drawing/2014/main" id="{B790F2DC-46A0-3E4B-BD1F-AC39F5CA8E46}"/>
              </a:ext>
            </a:extLst>
          </p:cNvPr>
          <p:cNvGraphicFramePr/>
          <p:nvPr>
            <p:extLst>
              <p:ext uri="{D42A27DB-BD31-4B8C-83A1-F6EECF244321}">
                <p14:modId xmlns:p14="http://schemas.microsoft.com/office/powerpoint/2010/main" val="2688292404"/>
              </p:ext>
            </p:extLst>
          </p:nvPr>
        </p:nvGraphicFramePr>
        <p:xfrm>
          <a:off x="838200" y="1810609"/>
          <a:ext cx="10719216" cy="516731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1" name="图片 10">
            <a:extLst>
              <a:ext uri="{FF2B5EF4-FFF2-40B4-BE49-F238E27FC236}">
                <a16:creationId xmlns:a16="http://schemas.microsoft.com/office/drawing/2014/main" id="{A43BE866-AB66-4947-9430-F2DC124ED4D5}"/>
              </a:ext>
            </a:extLst>
          </p:cNvPr>
          <p:cNvPicPr>
            <a:picLocks noChangeAspect="1"/>
          </p:cNvPicPr>
          <p:nvPr/>
        </p:nvPicPr>
        <p:blipFill rotWithShape="1">
          <a:blip r:embed="rId8"/>
          <a:srcRect l="10685" t="6994" r="16949" b="8197"/>
          <a:stretch/>
        </p:blipFill>
        <p:spPr>
          <a:xfrm>
            <a:off x="9769624" y="604968"/>
            <a:ext cx="2422376" cy="6103131"/>
          </a:xfrm>
          <a:prstGeom prst="rect">
            <a:avLst/>
          </a:prstGeom>
        </p:spPr>
      </p:pic>
    </p:spTree>
    <p:extLst>
      <p:ext uri="{BB962C8B-B14F-4D97-AF65-F5344CB8AC3E}">
        <p14:creationId xmlns:p14="http://schemas.microsoft.com/office/powerpoint/2010/main" val="23884671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BF3A82-1F4F-0E41-8235-3098EE7F0DFA}"/>
              </a:ext>
            </a:extLst>
          </p:cNvPr>
          <p:cNvSpPr>
            <a:spLocks noGrp="1"/>
          </p:cNvSpPr>
          <p:nvPr>
            <p:ph type="title"/>
          </p:nvPr>
        </p:nvSpPr>
        <p:spPr/>
        <p:txBody>
          <a:bodyPr/>
          <a:lstStyle/>
          <a:p>
            <a:r>
              <a:rPr lang="en-US" altLang="zh-CN" b="1" dirty="0"/>
              <a:t>NMS</a:t>
            </a:r>
            <a:r>
              <a:rPr lang="zh-CN" altLang="en-US" b="1" dirty="0"/>
              <a:t>（</a:t>
            </a:r>
            <a:r>
              <a:rPr lang="en-US" altLang="zh-CN" b="1" dirty="0"/>
              <a:t>non maximum suppression)</a:t>
            </a:r>
            <a:endParaRPr kumimoji="1" lang="zh-CN" altLang="en-US" dirty="0"/>
          </a:p>
        </p:txBody>
      </p:sp>
      <p:pic>
        <p:nvPicPr>
          <p:cNvPr id="3" name="图片 2">
            <a:extLst>
              <a:ext uri="{FF2B5EF4-FFF2-40B4-BE49-F238E27FC236}">
                <a16:creationId xmlns:a16="http://schemas.microsoft.com/office/drawing/2014/main" id="{EC5D640B-14F0-BE42-AAD3-B940896AF0DC}"/>
              </a:ext>
            </a:extLst>
          </p:cNvPr>
          <p:cNvPicPr>
            <a:picLocks noChangeAspect="1"/>
          </p:cNvPicPr>
          <p:nvPr/>
        </p:nvPicPr>
        <p:blipFill>
          <a:blip r:embed="rId2"/>
          <a:stretch>
            <a:fillRect/>
          </a:stretch>
        </p:blipFill>
        <p:spPr>
          <a:xfrm>
            <a:off x="6230912" y="1690688"/>
            <a:ext cx="5691609" cy="2546246"/>
          </a:xfrm>
          <a:prstGeom prst="rect">
            <a:avLst/>
          </a:prstGeom>
        </p:spPr>
      </p:pic>
      <p:sp>
        <p:nvSpPr>
          <p:cNvPr id="4" name="文本框 3">
            <a:extLst>
              <a:ext uri="{FF2B5EF4-FFF2-40B4-BE49-F238E27FC236}">
                <a16:creationId xmlns:a16="http://schemas.microsoft.com/office/drawing/2014/main" id="{11B578B7-A676-A549-B135-AF34866DEA35}"/>
              </a:ext>
            </a:extLst>
          </p:cNvPr>
          <p:cNvSpPr txBox="1"/>
          <p:nvPr/>
        </p:nvSpPr>
        <p:spPr>
          <a:xfrm>
            <a:off x="283561" y="3897443"/>
            <a:ext cx="6896727" cy="2308324"/>
          </a:xfrm>
          <a:prstGeom prst="rect">
            <a:avLst/>
          </a:prstGeom>
          <a:noFill/>
        </p:spPr>
        <p:txBody>
          <a:bodyPr wrap="square" rtlCol="0">
            <a:spAutoFit/>
          </a:bodyPr>
          <a:lstStyle/>
          <a:p>
            <a:pPr marL="342900" indent="-342900" algn="just">
              <a:buFont typeface="+mj-lt"/>
              <a:buAutoNum type="arabicPeriod"/>
            </a:pPr>
            <a:r>
              <a:rPr kumimoji="1" lang="en-US" altLang="zh-CN" dirty="0"/>
              <a:t>Sort the scores of all the boxes, select the highest one.</a:t>
            </a:r>
          </a:p>
          <a:p>
            <a:pPr marL="342900" indent="-342900" algn="just">
              <a:buFont typeface="+mj-lt"/>
              <a:buAutoNum type="arabicPeriod"/>
            </a:pPr>
            <a:endParaRPr kumimoji="1" lang="en-US" altLang="zh-CN" dirty="0"/>
          </a:p>
          <a:p>
            <a:pPr marL="342900" indent="-342900" algn="just">
              <a:buFont typeface="+mj-lt"/>
              <a:buAutoNum type="arabicPeriod"/>
            </a:pPr>
            <a:r>
              <a:rPr kumimoji="1" lang="en-US" altLang="zh-CN" dirty="0"/>
              <a:t>Traverse the remaining boxes, if the overlap area (IOU) with the current highest partition is greater than a certain threshold, we will delete the box.</a:t>
            </a:r>
          </a:p>
          <a:p>
            <a:pPr marL="342900" indent="-342900" algn="just">
              <a:buFont typeface="+mj-lt"/>
              <a:buAutoNum type="arabicPeriod"/>
            </a:pPr>
            <a:endParaRPr kumimoji="1" lang="en-US" altLang="zh-CN" dirty="0"/>
          </a:p>
          <a:p>
            <a:pPr marL="342900" indent="-342900" algn="just">
              <a:buFont typeface="+mj-lt"/>
              <a:buAutoNum type="arabicPeriod"/>
            </a:pPr>
            <a:r>
              <a:rPr kumimoji="1" lang="en-US" altLang="zh-CN" dirty="0"/>
              <a:t>Continue to select the highest score in the unprocessed box and repeat the above process.</a:t>
            </a:r>
            <a:endParaRPr kumimoji="1" lang="zh-CN" altLang="en-US" dirty="0"/>
          </a:p>
        </p:txBody>
      </p:sp>
      <p:pic>
        <p:nvPicPr>
          <p:cNvPr id="5" name="图片 4">
            <a:extLst>
              <a:ext uri="{FF2B5EF4-FFF2-40B4-BE49-F238E27FC236}">
                <a16:creationId xmlns:a16="http://schemas.microsoft.com/office/drawing/2014/main" id="{1ADD6C47-06C1-5047-92D0-7B02F5590049}"/>
              </a:ext>
            </a:extLst>
          </p:cNvPr>
          <p:cNvPicPr>
            <a:picLocks noChangeAspect="1"/>
          </p:cNvPicPr>
          <p:nvPr/>
        </p:nvPicPr>
        <p:blipFill>
          <a:blip r:embed="rId3"/>
          <a:stretch>
            <a:fillRect/>
          </a:stretch>
        </p:blipFill>
        <p:spPr>
          <a:xfrm>
            <a:off x="8764051" y="4536704"/>
            <a:ext cx="2077071" cy="2051585"/>
          </a:xfrm>
          <a:prstGeom prst="rect">
            <a:avLst/>
          </a:prstGeom>
        </p:spPr>
      </p:pic>
    </p:spTree>
    <p:extLst>
      <p:ext uri="{BB962C8B-B14F-4D97-AF65-F5344CB8AC3E}">
        <p14:creationId xmlns:p14="http://schemas.microsoft.com/office/powerpoint/2010/main" val="13418098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D6A6C7-4AF5-EC46-AA8E-9BD952FB44E3}"/>
              </a:ext>
            </a:extLst>
          </p:cNvPr>
          <p:cNvSpPr>
            <a:spLocks noGrp="1"/>
          </p:cNvSpPr>
          <p:nvPr>
            <p:ph type="title"/>
          </p:nvPr>
        </p:nvSpPr>
        <p:spPr/>
        <p:txBody>
          <a:bodyPr/>
          <a:lstStyle/>
          <a:p>
            <a:r>
              <a:rPr kumimoji="1" lang="en-US" altLang="zh-CN" dirty="0"/>
              <a:t>Kalman Filter</a:t>
            </a:r>
            <a:endParaRPr kumimoji="1" lang="zh-CN" altLang="en-US" dirty="0"/>
          </a:p>
        </p:txBody>
      </p:sp>
      <p:sp>
        <p:nvSpPr>
          <p:cNvPr id="4" name="文本框 3">
            <a:extLst>
              <a:ext uri="{FF2B5EF4-FFF2-40B4-BE49-F238E27FC236}">
                <a16:creationId xmlns:a16="http://schemas.microsoft.com/office/drawing/2014/main" id="{B5A97899-3324-364D-823B-7F3FD62A8974}"/>
              </a:ext>
            </a:extLst>
          </p:cNvPr>
          <p:cNvSpPr txBox="1"/>
          <p:nvPr/>
        </p:nvSpPr>
        <p:spPr>
          <a:xfrm>
            <a:off x="838200" y="2008683"/>
            <a:ext cx="6155028" cy="2031325"/>
          </a:xfrm>
          <a:prstGeom prst="rect">
            <a:avLst/>
          </a:prstGeom>
          <a:noFill/>
        </p:spPr>
        <p:txBody>
          <a:bodyPr wrap="square" rtlCol="0">
            <a:spAutoFit/>
          </a:bodyPr>
          <a:lstStyle/>
          <a:p>
            <a:pPr marL="285750" indent="-285750">
              <a:buFont typeface="Wingdings" pitchFamily="2" charset="2"/>
              <a:buChar char="Ø"/>
            </a:pPr>
            <a:r>
              <a:rPr kumimoji="1" lang="en-US" altLang="zh-CN" dirty="0"/>
              <a:t> What is KF</a:t>
            </a:r>
            <a:r>
              <a:rPr kumimoji="1" lang="zh-CN" altLang="en-US" dirty="0"/>
              <a:t>： </a:t>
            </a:r>
            <a:r>
              <a:rPr kumimoji="1" lang="en-US" altLang="zh-CN" dirty="0"/>
              <a:t>Optimal linear filter</a:t>
            </a:r>
          </a:p>
          <a:p>
            <a:pPr lvl="1"/>
            <a:endParaRPr kumimoji="1" lang="en-US" altLang="zh-CN" dirty="0"/>
          </a:p>
          <a:p>
            <a:pPr marL="285750" indent="-285750">
              <a:buFont typeface="Wingdings" pitchFamily="2" charset="2"/>
              <a:buChar char="Ø"/>
            </a:pPr>
            <a:endParaRPr kumimoji="1" lang="en-US" altLang="zh-CN" dirty="0"/>
          </a:p>
          <a:p>
            <a:pPr marL="285750" indent="-285750">
              <a:buFont typeface="Wingdings" pitchFamily="2" charset="2"/>
              <a:buChar char="Ø"/>
            </a:pPr>
            <a:r>
              <a:rPr kumimoji="1" lang="en-US" altLang="zh-CN" dirty="0"/>
              <a:t>Application</a:t>
            </a:r>
            <a:r>
              <a:rPr kumimoji="1" lang="zh-CN" altLang="en-US" dirty="0"/>
              <a:t>：</a:t>
            </a:r>
            <a:r>
              <a:rPr kumimoji="1" lang="en-US" altLang="zh-CN" dirty="0"/>
              <a:t>Trajectory prediction, State estimation </a:t>
            </a:r>
          </a:p>
          <a:p>
            <a:pPr marL="285750" indent="-285750">
              <a:buFont typeface="Wingdings" pitchFamily="2" charset="2"/>
              <a:buChar char="Ø"/>
            </a:pPr>
            <a:endParaRPr kumimoji="1" lang="en-US" altLang="zh-CN" dirty="0"/>
          </a:p>
          <a:p>
            <a:pPr marL="285750" indent="-285750">
              <a:buFont typeface="Wingdings" pitchFamily="2" charset="2"/>
              <a:buChar char="Ø"/>
            </a:pPr>
            <a:endParaRPr kumimoji="1" lang="en-US" altLang="zh-CN" dirty="0"/>
          </a:p>
          <a:p>
            <a:pPr marL="285750" indent="-285750">
              <a:buFont typeface="Wingdings" pitchFamily="2" charset="2"/>
              <a:buChar char="Ø"/>
            </a:pPr>
            <a:r>
              <a:rPr kumimoji="1" lang="en-US" altLang="zh-CN" dirty="0"/>
              <a:t>Formulation</a:t>
            </a:r>
            <a:r>
              <a:rPr kumimoji="1" lang="zh-CN" altLang="en-US" dirty="0"/>
              <a:t>：</a:t>
            </a:r>
          </a:p>
        </p:txBody>
      </p:sp>
      <p:pic>
        <p:nvPicPr>
          <p:cNvPr id="5" name="图片 4">
            <a:extLst>
              <a:ext uri="{FF2B5EF4-FFF2-40B4-BE49-F238E27FC236}">
                <a16:creationId xmlns:a16="http://schemas.microsoft.com/office/drawing/2014/main" id="{9E70F320-0AA1-B141-9F3F-3235C3184E60}"/>
              </a:ext>
            </a:extLst>
          </p:cNvPr>
          <p:cNvPicPr>
            <a:picLocks noChangeAspect="1"/>
          </p:cNvPicPr>
          <p:nvPr/>
        </p:nvPicPr>
        <p:blipFill rotWithShape="1">
          <a:blip r:embed="rId3"/>
          <a:srcRect t="18249" b="15483"/>
          <a:stretch/>
        </p:blipFill>
        <p:spPr>
          <a:xfrm>
            <a:off x="7441663" y="983152"/>
            <a:ext cx="4546600" cy="799530"/>
          </a:xfrm>
          <a:prstGeom prst="rect">
            <a:avLst/>
          </a:prstGeom>
        </p:spPr>
      </p:pic>
      <p:pic>
        <p:nvPicPr>
          <p:cNvPr id="6" name="图片 5">
            <a:extLst>
              <a:ext uri="{FF2B5EF4-FFF2-40B4-BE49-F238E27FC236}">
                <a16:creationId xmlns:a16="http://schemas.microsoft.com/office/drawing/2014/main" id="{987FDD7B-4EF2-054F-908B-77DD4ADC66AE}"/>
              </a:ext>
            </a:extLst>
          </p:cNvPr>
          <p:cNvPicPr>
            <a:picLocks noChangeAspect="1"/>
          </p:cNvPicPr>
          <p:nvPr/>
        </p:nvPicPr>
        <p:blipFill>
          <a:blip r:embed="rId4"/>
          <a:stretch>
            <a:fillRect/>
          </a:stretch>
        </p:blipFill>
        <p:spPr>
          <a:xfrm>
            <a:off x="7441663" y="2326100"/>
            <a:ext cx="4546600" cy="863600"/>
          </a:xfrm>
          <a:prstGeom prst="rect">
            <a:avLst/>
          </a:prstGeom>
        </p:spPr>
      </p:pic>
      <p:pic>
        <p:nvPicPr>
          <p:cNvPr id="7" name="图片 6">
            <a:extLst>
              <a:ext uri="{FF2B5EF4-FFF2-40B4-BE49-F238E27FC236}">
                <a16:creationId xmlns:a16="http://schemas.microsoft.com/office/drawing/2014/main" id="{5B5814E0-3B70-4B47-A7F0-0609505658D5}"/>
              </a:ext>
            </a:extLst>
          </p:cNvPr>
          <p:cNvPicPr>
            <a:picLocks noChangeAspect="1"/>
          </p:cNvPicPr>
          <p:nvPr/>
        </p:nvPicPr>
        <p:blipFill>
          <a:blip r:embed="rId5"/>
          <a:stretch>
            <a:fillRect/>
          </a:stretch>
        </p:blipFill>
        <p:spPr>
          <a:xfrm>
            <a:off x="7442021" y="3767775"/>
            <a:ext cx="4572000" cy="1028700"/>
          </a:xfrm>
          <a:prstGeom prst="rect">
            <a:avLst/>
          </a:prstGeom>
        </p:spPr>
      </p:pic>
      <p:pic>
        <p:nvPicPr>
          <p:cNvPr id="8" name="图片 7">
            <a:extLst>
              <a:ext uri="{FF2B5EF4-FFF2-40B4-BE49-F238E27FC236}">
                <a16:creationId xmlns:a16="http://schemas.microsoft.com/office/drawing/2014/main" id="{A337A0ED-2D4E-F24A-82AC-29A033B5599A}"/>
              </a:ext>
            </a:extLst>
          </p:cNvPr>
          <p:cNvPicPr>
            <a:picLocks noChangeAspect="1"/>
          </p:cNvPicPr>
          <p:nvPr/>
        </p:nvPicPr>
        <p:blipFill>
          <a:blip r:embed="rId6"/>
          <a:stretch>
            <a:fillRect/>
          </a:stretch>
        </p:blipFill>
        <p:spPr>
          <a:xfrm>
            <a:off x="7403921" y="5359934"/>
            <a:ext cx="4648200" cy="876300"/>
          </a:xfrm>
          <a:prstGeom prst="rect">
            <a:avLst/>
          </a:prstGeom>
        </p:spPr>
      </p:pic>
      <p:sp>
        <p:nvSpPr>
          <p:cNvPr id="9" name="文本框 8">
            <a:extLst>
              <a:ext uri="{FF2B5EF4-FFF2-40B4-BE49-F238E27FC236}">
                <a16:creationId xmlns:a16="http://schemas.microsoft.com/office/drawing/2014/main" id="{EA768E00-3747-D841-942F-74CAC1CCDA12}"/>
              </a:ext>
            </a:extLst>
          </p:cNvPr>
          <p:cNvSpPr txBox="1"/>
          <p:nvPr/>
        </p:nvSpPr>
        <p:spPr>
          <a:xfrm>
            <a:off x="8343631" y="1868511"/>
            <a:ext cx="3387144" cy="338554"/>
          </a:xfrm>
          <a:prstGeom prst="rect">
            <a:avLst/>
          </a:prstGeom>
          <a:noFill/>
        </p:spPr>
        <p:txBody>
          <a:bodyPr wrap="square" rtlCol="0">
            <a:spAutoFit/>
          </a:bodyPr>
          <a:lstStyle/>
          <a:p>
            <a:r>
              <a:rPr kumimoji="1" lang="en-US" altLang="zh-CN" sz="1600" dirty="0"/>
              <a:t>t=0  the position of the car</a:t>
            </a:r>
            <a:endParaRPr kumimoji="1" lang="zh-CN" altLang="en-US" sz="1600" dirty="0"/>
          </a:p>
        </p:txBody>
      </p:sp>
      <p:sp>
        <p:nvSpPr>
          <p:cNvPr id="11" name="文本框 10">
            <a:extLst>
              <a:ext uri="{FF2B5EF4-FFF2-40B4-BE49-F238E27FC236}">
                <a16:creationId xmlns:a16="http://schemas.microsoft.com/office/drawing/2014/main" id="{B57034E7-1E35-1244-B59E-B42313B03FF5}"/>
              </a:ext>
            </a:extLst>
          </p:cNvPr>
          <p:cNvSpPr txBox="1"/>
          <p:nvPr/>
        </p:nvSpPr>
        <p:spPr>
          <a:xfrm>
            <a:off x="8086143" y="3303361"/>
            <a:ext cx="3902120" cy="338554"/>
          </a:xfrm>
          <a:prstGeom prst="rect">
            <a:avLst/>
          </a:prstGeom>
          <a:noFill/>
        </p:spPr>
        <p:txBody>
          <a:bodyPr wrap="square" rtlCol="0">
            <a:spAutoFit/>
          </a:bodyPr>
          <a:lstStyle/>
          <a:p>
            <a:r>
              <a:rPr kumimoji="1" lang="en-US" altLang="zh-CN" sz="1600" dirty="0"/>
              <a:t>t=1  the predicted position of the car</a:t>
            </a:r>
            <a:endParaRPr kumimoji="1" lang="zh-CN" altLang="en-US" sz="1600" dirty="0"/>
          </a:p>
        </p:txBody>
      </p:sp>
      <p:sp>
        <p:nvSpPr>
          <p:cNvPr id="13" name="文本框 12">
            <a:extLst>
              <a:ext uri="{FF2B5EF4-FFF2-40B4-BE49-F238E27FC236}">
                <a16:creationId xmlns:a16="http://schemas.microsoft.com/office/drawing/2014/main" id="{139ACA88-1ED0-E945-A8ED-D88F247C15B7}"/>
              </a:ext>
            </a:extLst>
          </p:cNvPr>
          <p:cNvSpPr txBox="1"/>
          <p:nvPr/>
        </p:nvSpPr>
        <p:spPr>
          <a:xfrm>
            <a:off x="8343631" y="4922336"/>
            <a:ext cx="3902120" cy="338554"/>
          </a:xfrm>
          <a:prstGeom prst="rect">
            <a:avLst/>
          </a:prstGeom>
          <a:noFill/>
        </p:spPr>
        <p:txBody>
          <a:bodyPr wrap="square" rtlCol="0">
            <a:spAutoFit/>
          </a:bodyPr>
          <a:lstStyle/>
          <a:p>
            <a:r>
              <a:rPr kumimoji="1" lang="en-US" altLang="zh-CN" sz="1600" dirty="0"/>
              <a:t>t=1  the measurement of the car</a:t>
            </a:r>
            <a:endParaRPr kumimoji="1" lang="zh-CN" altLang="en-US" sz="1600" dirty="0"/>
          </a:p>
        </p:txBody>
      </p:sp>
      <p:sp>
        <p:nvSpPr>
          <p:cNvPr id="14" name="文本框 13">
            <a:extLst>
              <a:ext uri="{FF2B5EF4-FFF2-40B4-BE49-F238E27FC236}">
                <a16:creationId xmlns:a16="http://schemas.microsoft.com/office/drawing/2014/main" id="{CD0C9D4D-A68D-EF43-83DC-650AFE839580}"/>
              </a:ext>
            </a:extLst>
          </p:cNvPr>
          <p:cNvSpPr txBox="1"/>
          <p:nvPr/>
        </p:nvSpPr>
        <p:spPr>
          <a:xfrm>
            <a:off x="8218867" y="6428398"/>
            <a:ext cx="3902120" cy="338554"/>
          </a:xfrm>
          <a:prstGeom prst="rect">
            <a:avLst/>
          </a:prstGeom>
          <a:noFill/>
        </p:spPr>
        <p:txBody>
          <a:bodyPr wrap="square" rtlCol="0">
            <a:spAutoFit/>
          </a:bodyPr>
          <a:lstStyle/>
          <a:p>
            <a:r>
              <a:rPr kumimoji="1" lang="en-US" altLang="zh-CN" sz="1600" dirty="0"/>
              <a:t>t=1  the Kalman position of the car</a:t>
            </a:r>
            <a:endParaRPr kumimoji="1" lang="zh-CN" altLang="en-US" sz="1600" dirty="0"/>
          </a:p>
        </p:txBody>
      </p:sp>
      <p:pic>
        <p:nvPicPr>
          <p:cNvPr id="15" name="图片 14">
            <a:extLst>
              <a:ext uri="{FF2B5EF4-FFF2-40B4-BE49-F238E27FC236}">
                <a16:creationId xmlns:a16="http://schemas.microsoft.com/office/drawing/2014/main" id="{199C7BF3-69D3-504C-B0A3-520D8F73E49C}"/>
              </a:ext>
            </a:extLst>
          </p:cNvPr>
          <p:cNvPicPr>
            <a:picLocks noChangeAspect="1"/>
          </p:cNvPicPr>
          <p:nvPr/>
        </p:nvPicPr>
        <p:blipFill rotWithShape="1">
          <a:blip r:embed="rId7"/>
          <a:srcRect t="22613"/>
          <a:stretch/>
        </p:blipFill>
        <p:spPr>
          <a:xfrm>
            <a:off x="1685478" y="4742342"/>
            <a:ext cx="4927600" cy="1592159"/>
          </a:xfrm>
          <a:prstGeom prst="rect">
            <a:avLst/>
          </a:prstGeom>
        </p:spPr>
      </p:pic>
      <p:sp>
        <p:nvSpPr>
          <p:cNvPr id="17" name="文本框 16">
            <a:extLst>
              <a:ext uri="{FF2B5EF4-FFF2-40B4-BE49-F238E27FC236}">
                <a16:creationId xmlns:a16="http://schemas.microsoft.com/office/drawing/2014/main" id="{C3A8D429-58A0-BC4D-BE72-969FA238A59E}"/>
              </a:ext>
            </a:extLst>
          </p:cNvPr>
          <p:cNvSpPr txBox="1"/>
          <p:nvPr/>
        </p:nvSpPr>
        <p:spPr>
          <a:xfrm>
            <a:off x="2041078" y="4346218"/>
            <a:ext cx="3902120" cy="338554"/>
          </a:xfrm>
          <a:prstGeom prst="rect">
            <a:avLst/>
          </a:prstGeom>
          <a:noFill/>
        </p:spPr>
        <p:txBody>
          <a:bodyPr wrap="square" rtlCol="0">
            <a:spAutoFit/>
          </a:bodyPr>
          <a:lstStyle/>
          <a:p>
            <a:r>
              <a:rPr kumimoji="1" lang="en-US" altLang="zh-CN" sz="1600" b="1" dirty="0"/>
              <a:t>predict</a:t>
            </a:r>
            <a:endParaRPr kumimoji="1" lang="zh-CN" altLang="en-US" sz="1600" b="1" dirty="0"/>
          </a:p>
        </p:txBody>
      </p:sp>
      <p:sp>
        <p:nvSpPr>
          <p:cNvPr id="18" name="文本框 17">
            <a:extLst>
              <a:ext uri="{FF2B5EF4-FFF2-40B4-BE49-F238E27FC236}">
                <a16:creationId xmlns:a16="http://schemas.microsoft.com/office/drawing/2014/main" id="{A3D7E602-7586-F24C-946A-CCDBC9991BC7}"/>
              </a:ext>
            </a:extLst>
          </p:cNvPr>
          <p:cNvSpPr txBox="1"/>
          <p:nvPr/>
        </p:nvSpPr>
        <p:spPr>
          <a:xfrm>
            <a:off x="4571329" y="4327907"/>
            <a:ext cx="3902120" cy="338554"/>
          </a:xfrm>
          <a:prstGeom prst="rect">
            <a:avLst/>
          </a:prstGeom>
          <a:noFill/>
        </p:spPr>
        <p:txBody>
          <a:bodyPr wrap="square" rtlCol="0">
            <a:spAutoFit/>
          </a:bodyPr>
          <a:lstStyle/>
          <a:p>
            <a:r>
              <a:rPr kumimoji="1" lang="en-US" altLang="zh-CN" sz="1600" b="1" dirty="0"/>
              <a:t>update</a:t>
            </a:r>
            <a:endParaRPr kumimoji="1" lang="zh-CN" altLang="en-US" sz="1600" b="1" dirty="0"/>
          </a:p>
        </p:txBody>
      </p:sp>
    </p:spTree>
    <p:extLst>
      <p:ext uri="{BB962C8B-B14F-4D97-AF65-F5344CB8AC3E}">
        <p14:creationId xmlns:p14="http://schemas.microsoft.com/office/powerpoint/2010/main" val="23338370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图示 2">
            <a:extLst>
              <a:ext uri="{FF2B5EF4-FFF2-40B4-BE49-F238E27FC236}">
                <a16:creationId xmlns:a16="http://schemas.microsoft.com/office/drawing/2014/main" id="{4B20182D-AC44-574E-8354-A919902421E4}"/>
              </a:ext>
            </a:extLst>
          </p:cNvPr>
          <p:cNvGraphicFramePr/>
          <p:nvPr>
            <p:extLst>
              <p:ext uri="{D42A27DB-BD31-4B8C-83A1-F6EECF244321}">
                <p14:modId xmlns:p14="http://schemas.microsoft.com/office/powerpoint/2010/main" val="1239715980"/>
              </p:ext>
            </p:extLst>
          </p:nvPr>
        </p:nvGraphicFramePr>
        <p:xfrm>
          <a:off x="127732" y="1043189"/>
          <a:ext cx="7375162" cy="5081664"/>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6" name="occlusion.mp4">
            <a:hlinkClick r:id="" action="ppaction://media"/>
            <a:extLst>
              <a:ext uri="{FF2B5EF4-FFF2-40B4-BE49-F238E27FC236}">
                <a16:creationId xmlns:a16="http://schemas.microsoft.com/office/drawing/2014/main" id="{9C204509-C609-F84A-B315-52E8EE13A4A3}"/>
              </a:ext>
            </a:extLst>
          </p:cNvPr>
          <p:cNvPicPr>
            <a:picLocks noChangeAspect="1"/>
          </p:cNvPicPr>
          <p:nvPr>
            <a:videoFile r:link="rId2"/>
            <p:extLst>
              <p:ext uri="{DAA4B4D4-6D71-4841-9C94-3DE7FCFB9230}">
                <p14:media xmlns:p14="http://schemas.microsoft.com/office/powerpoint/2010/main" r:embed="rId1"/>
              </p:ext>
            </p:extLst>
          </p:nvPr>
        </p:nvPicPr>
        <p:blipFill>
          <a:blip r:embed="rId10"/>
          <a:stretch>
            <a:fillRect/>
          </a:stretch>
        </p:blipFill>
        <p:spPr>
          <a:xfrm>
            <a:off x="8139449" y="2847035"/>
            <a:ext cx="3833610" cy="2156406"/>
          </a:xfrm>
          <a:prstGeom prst="rect">
            <a:avLst/>
          </a:prstGeom>
        </p:spPr>
      </p:pic>
      <p:sp>
        <p:nvSpPr>
          <p:cNvPr id="7" name="文本框 6">
            <a:extLst>
              <a:ext uri="{FF2B5EF4-FFF2-40B4-BE49-F238E27FC236}">
                <a16:creationId xmlns:a16="http://schemas.microsoft.com/office/drawing/2014/main" id="{201C00E7-8FF2-4040-9B2F-3ABA528644A4}"/>
              </a:ext>
            </a:extLst>
          </p:cNvPr>
          <p:cNvSpPr txBox="1"/>
          <p:nvPr/>
        </p:nvSpPr>
        <p:spPr>
          <a:xfrm>
            <a:off x="9538952" y="5307939"/>
            <a:ext cx="2550017" cy="338554"/>
          </a:xfrm>
          <a:prstGeom prst="rect">
            <a:avLst/>
          </a:prstGeom>
          <a:noFill/>
        </p:spPr>
        <p:txBody>
          <a:bodyPr wrap="square" rtlCol="0">
            <a:spAutoFit/>
          </a:bodyPr>
          <a:lstStyle/>
          <a:p>
            <a:r>
              <a:rPr kumimoji="1" lang="en-US" altLang="zh-CN" sz="1600" dirty="0"/>
              <a:t>occlusion</a:t>
            </a:r>
            <a:endParaRPr kumimoji="1" lang="zh-CN" altLang="en-US" sz="1600" dirty="0"/>
          </a:p>
        </p:txBody>
      </p:sp>
    </p:spTree>
    <p:extLst>
      <p:ext uri="{BB962C8B-B14F-4D97-AF65-F5344CB8AC3E}">
        <p14:creationId xmlns:p14="http://schemas.microsoft.com/office/powerpoint/2010/main" val="1081969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922"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D6A6C7-4AF5-EC46-AA8E-9BD952FB44E3}"/>
              </a:ext>
            </a:extLst>
          </p:cNvPr>
          <p:cNvSpPr>
            <a:spLocks noGrp="1"/>
          </p:cNvSpPr>
          <p:nvPr>
            <p:ph type="title"/>
          </p:nvPr>
        </p:nvSpPr>
        <p:spPr/>
        <p:txBody>
          <a:bodyPr/>
          <a:lstStyle/>
          <a:p>
            <a:r>
              <a:rPr lang="en-US" altLang="zh-CN" dirty="0"/>
              <a:t>Hungarian</a:t>
            </a:r>
          </a:p>
        </p:txBody>
      </p:sp>
      <p:sp>
        <p:nvSpPr>
          <p:cNvPr id="4" name="文本框 3">
            <a:extLst>
              <a:ext uri="{FF2B5EF4-FFF2-40B4-BE49-F238E27FC236}">
                <a16:creationId xmlns:a16="http://schemas.microsoft.com/office/drawing/2014/main" id="{B5A97899-3324-364D-823B-7F3FD62A8974}"/>
              </a:ext>
            </a:extLst>
          </p:cNvPr>
          <p:cNvSpPr txBox="1"/>
          <p:nvPr/>
        </p:nvSpPr>
        <p:spPr>
          <a:xfrm>
            <a:off x="780649" y="2295346"/>
            <a:ext cx="4766793" cy="3354765"/>
          </a:xfrm>
          <a:prstGeom prst="rect">
            <a:avLst/>
          </a:prstGeom>
          <a:noFill/>
        </p:spPr>
        <p:txBody>
          <a:bodyPr wrap="square" rtlCol="0">
            <a:spAutoFit/>
          </a:bodyPr>
          <a:lstStyle/>
          <a:p>
            <a:pPr marL="285750" indent="-285750">
              <a:buFont typeface="Wingdings" pitchFamily="2" charset="2"/>
              <a:buChar char="Ø"/>
            </a:pPr>
            <a:r>
              <a:rPr kumimoji="1" lang="en-US" altLang="zh-CN" dirty="0"/>
              <a:t>What is Hungarian</a:t>
            </a:r>
            <a:r>
              <a:rPr kumimoji="1" lang="zh-CN" altLang="en-US" dirty="0"/>
              <a:t> </a:t>
            </a:r>
            <a:r>
              <a:rPr kumimoji="1" lang="en-US" altLang="zh-CN" dirty="0"/>
              <a:t>:</a:t>
            </a:r>
            <a:r>
              <a:rPr kumimoji="1" lang="zh-CN" altLang="en-US" dirty="0"/>
              <a:t> </a:t>
            </a:r>
            <a:endParaRPr kumimoji="1" lang="en-US" altLang="zh-CN" dirty="0"/>
          </a:p>
          <a:p>
            <a:pPr marL="285750" indent="-285750">
              <a:buFont typeface="Wingdings" pitchFamily="2" charset="2"/>
              <a:buChar char="Ø"/>
            </a:pPr>
            <a:endParaRPr kumimoji="1" lang="en-US" altLang="zh-CN" dirty="0"/>
          </a:p>
          <a:p>
            <a:r>
              <a:rPr kumimoji="1" lang="en-US" altLang="zh-CN" sz="1600" dirty="0"/>
              <a:t>     An algorithm for finding the maximum matching of bipartite graphs by augmented path.</a:t>
            </a:r>
          </a:p>
          <a:p>
            <a:pPr marL="285750" indent="-285750">
              <a:buFont typeface="Wingdings" pitchFamily="2" charset="2"/>
              <a:buChar char="Ø"/>
            </a:pPr>
            <a:endParaRPr kumimoji="1" lang="en-US" altLang="zh-CN" dirty="0"/>
          </a:p>
          <a:p>
            <a:pPr marL="285750" indent="-285750">
              <a:buFont typeface="Wingdings" pitchFamily="2" charset="2"/>
              <a:buChar char="Ø"/>
            </a:pPr>
            <a:endParaRPr kumimoji="1" lang="en-US" altLang="zh-CN" dirty="0"/>
          </a:p>
          <a:p>
            <a:pPr marL="285750" indent="-285750">
              <a:buFont typeface="Wingdings" pitchFamily="2" charset="2"/>
              <a:buChar char="Ø"/>
            </a:pPr>
            <a:endParaRPr kumimoji="1" lang="en-US" altLang="zh-CN" dirty="0"/>
          </a:p>
          <a:p>
            <a:pPr marL="285750" indent="-285750">
              <a:buFont typeface="Wingdings" pitchFamily="2" charset="2"/>
              <a:buChar char="Ø"/>
            </a:pPr>
            <a:r>
              <a:rPr kumimoji="1" lang="en-US" altLang="zh-CN" dirty="0"/>
              <a:t>Application</a:t>
            </a:r>
            <a:r>
              <a:rPr kumimoji="1" lang="zh-CN" altLang="en-US" dirty="0"/>
              <a:t> </a:t>
            </a:r>
            <a:r>
              <a:rPr kumimoji="1" lang="en-US" altLang="zh-CN" dirty="0"/>
              <a:t>:</a:t>
            </a:r>
          </a:p>
          <a:p>
            <a:pPr marL="285750" indent="-285750">
              <a:buFont typeface="Wingdings" pitchFamily="2" charset="2"/>
              <a:buChar char="Ø"/>
            </a:pPr>
            <a:endParaRPr kumimoji="1" lang="en-US" altLang="zh-CN" dirty="0"/>
          </a:p>
          <a:p>
            <a:r>
              <a:rPr kumimoji="1" lang="en-US" altLang="zh-CN" dirty="0"/>
              <a:t>     </a:t>
            </a:r>
            <a:r>
              <a:rPr kumimoji="1" lang="en-US" altLang="zh-CN" sz="1600" dirty="0"/>
              <a:t>Assignment problem</a:t>
            </a:r>
          </a:p>
          <a:p>
            <a:endParaRPr kumimoji="1" lang="en-US" altLang="zh-CN" dirty="0"/>
          </a:p>
          <a:p>
            <a:pPr marL="285750" indent="-285750">
              <a:buFont typeface="Wingdings" pitchFamily="2" charset="2"/>
              <a:buChar char="Ø"/>
            </a:pPr>
            <a:endParaRPr kumimoji="1" lang="en-US" altLang="zh-CN" dirty="0"/>
          </a:p>
        </p:txBody>
      </p:sp>
      <p:sp>
        <p:nvSpPr>
          <p:cNvPr id="6" name="圆角矩形 5">
            <a:extLst>
              <a:ext uri="{FF2B5EF4-FFF2-40B4-BE49-F238E27FC236}">
                <a16:creationId xmlns:a16="http://schemas.microsoft.com/office/drawing/2014/main" id="{A20656E7-B025-C849-8895-8714488F9CB7}"/>
              </a:ext>
            </a:extLst>
          </p:cNvPr>
          <p:cNvSpPr/>
          <p:nvPr/>
        </p:nvSpPr>
        <p:spPr>
          <a:xfrm>
            <a:off x="6581104" y="1690688"/>
            <a:ext cx="1584102" cy="3477296"/>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zh-CN" altLang="en-US" dirty="0"/>
          </a:p>
        </p:txBody>
      </p:sp>
      <p:sp>
        <p:nvSpPr>
          <p:cNvPr id="8" name="矩形 7">
            <a:extLst>
              <a:ext uri="{FF2B5EF4-FFF2-40B4-BE49-F238E27FC236}">
                <a16:creationId xmlns:a16="http://schemas.microsoft.com/office/drawing/2014/main" id="{4912D2F2-C7CA-E34E-A8AA-78E5377C316A}"/>
              </a:ext>
            </a:extLst>
          </p:cNvPr>
          <p:cNvSpPr/>
          <p:nvPr/>
        </p:nvSpPr>
        <p:spPr>
          <a:xfrm>
            <a:off x="6704798" y="2153541"/>
            <a:ext cx="1287887" cy="553791"/>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zh-CN" sz="1600" dirty="0"/>
              <a:t>Track 1</a:t>
            </a:r>
            <a:endParaRPr kumimoji="1" lang="zh-CN" altLang="en-US" sz="1600" dirty="0"/>
          </a:p>
        </p:txBody>
      </p:sp>
      <p:sp>
        <p:nvSpPr>
          <p:cNvPr id="9" name="矩形 8">
            <a:extLst>
              <a:ext uri="{FF2B5EF4-FFF2-40B4-BE49-F238E27FC236}">
                <a16:creationId xmlns:a16="http://schemas.microsoft.com/office/drawing/2014/main" id="{95AB86D0-B5BF-C04C-87D3-D7085487ACCE}"/>
              </a:ext>
            </a:extLst>
          </p:cNvPr>
          <p:cNvSpPr/>
          <p:nvPr/>
        </p:nvSpPr>
        <p:spPr>
          <a:xfrm>
            <a:off x="6704798" y="2924167"/>
            <a:ext cx="1287887" cy="553791"/>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zh-CN" sz="1600" dirty="0"/>
              <a:t>Track 2</a:t>
            </a:r>
            <a:endParaRPr kumimoji="1" lang="zh-CN" altLang="en-US" sz="1600" dirty="0"/>
          </a:p>
        </p:txBody>
      </p:sp>
      <p:sp>
        <p:nvSpPr>
          <p:cNvPr id="10" name="矩形 9">
            <a:extLst>
              <a:ext uri="{FF2B5EF4-FFF2-40B4-BE49-F238E27FC236}">
                <a16:creationId xmlns:a16="http://schemas.microsoft.com/office/drawing/2014/main" id="{02D01C2E-764B-5F4F-B0B3-D4DB41065782}"/>
              </a:ext>
            </a:extLst>
          </p:cNvPr>
          <p:cNvSpPr/>
          <p:nvPr/>
        </p:nvSpPr>
        <p:spPr>
          <a:xfrm>
            <a:off x="6704798" y="3695834"/>
            <a:ext cx="1287887" cy="553791"/>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zh-CN" sz="1600" dirty="0"/>
              <a:t>Track 3</a:t>
            </a:r>
            <a:endParaRPr kumimoji="1" lang="zh-CN" altLang="en-US" sz="1600" dirty="0"/>
          </a:p>
        </p:txBody>
      </p:sp>
      <p:sp>
        <p:nvSpPr>
          <p:cNvPr id="11" name="矩形 10">
            <a:extLst>
              <a:ext uri="{FF2B5EF4-FFF2-40B4-BE49-F238E27FC236}">
                <a16:creationId xmlns:a16="http://schemas.microsoft.com/office/drawing/2014/main" id="{5C870896-D9DB-4C47-A6BC-2B3BA7370D6D}"/>
              </a:ext>
            </a:extLst>
          </p:cNvPr>
          <p:cNvSpPr/>
          <p:nvPr/>
        </p:nvSpPr>
        <p:spPr>
          <a:xfrm>
            <a:off x="6704798" y="4467501"/>
            <a:ext cx="1287887" cy="553791"/>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zh-CN" sz="1600" dirty="0"/>
              <a:t>Track 4</a:t>
            </a:r>
            <a:endParaRPr kumimoji="1" lang="zh-CN" altLang="en-US" sz="1600" dirty="0"/>
          </a:p>
        </p:txBody>
      </p:sp>
      <p:sp>
        <p:nvSpPr>
          <p:cNvPr id="12" name="圆角矩形 11">
            <a:extLst>
              <a:ext uri="{FF2B5EF4-FFF2-40B4-BE49-F238E27FC236}">
                <a16:creationId xmlns:a16="http://schemas.microsoft.com/office/drawing/2014/main" id="{4043C895-DF65-A64A-9A85-4075243E3598}"/>
              </a:ext>
            </a:extLst>
          </p:cNvPr>
          <p:cNvSpPr/>
          <p:nvPr/>
        </p:nvSpPr>
        <p:spPr>
          <a:xfrm>
            <a:off x="8793587" y="1690688"/>
            <a:ext cx="1584102" cy="3477296"/>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zh-CN" altLang="en-US" dirty="0"/>
          </a:p>
        </p:txBody>
      </p:sp>
      <p:sp>
        <p:nvSpPr>
          <p:cNvPr id="13" name="矩形 12">
            <a:extLst>
              <a:ext uri="{FF2B5EF4-FFF2-40B4-BE49-F238E27FC236}">
                <a16:creationId xmlns:a16="http://schemas.microsoft.com/office/drawing/2014/main" id="{9E1E1F9E-3199-BC46-9546-5A02B8BBE266}"/>
              </a:ext>
            </a:extLst>
          </p:cNvPr>
          <p:cNvSpPr/>
          <p:nvPr/>
        </p:nvSpPr>
        <p:spPr>
          <a:xfrm>
            <a:off x="8917281" y="2153541"/>
            <a:ext cx="1287887" cy="553791"/>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zh-CN" sz="1600" dirty="0"/>
              <a:t>Detection 1</a:t>
            </a:r>
            <a:endParaRPr kumimoji="1" lang="zh-CN" altLang="en-US" sz="1600" dirty="0"/>
          </a:p>
        </p:txBody>
      </p:sp>
      <p:sp>
        <p:nvSpPr>
          <p:cNvPr id="14" name="矩形 13">
            <a:extLst>
              <a:ext uri="{FF2B5EF4-FFF2-40B4-BE49-F238E27FC236}">
                <a16:creationId xmlns:a16="http://schemas.microsoft.com/office/drawing/2014/main" id="{C7CA09DE-81A3-DB45-AB17-DC3A08418116}"/>
              </a:ext>
            </a:extLst>
          </p:cNvPr>
          <p:cNvSpPr/>
          <p:nvPr/>
        </p:nvSpPr>
        <p:spPr>
          <a:xfrm>
            <a:off x="8917281" y="2924167"/>
            <a:ext cx="1287887" cy="553791"/>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zh-CN" sz="1600" dirty="0"/>
              <a:t>Detection 2</a:t>
            </a:r>
            <a:endParaRPr kumimoji="1" lang="zh-CN" altLang="en-US" sz="1600" dirty="0"/>
          </a:p>
        </p:txBody>
      </p:sp>
      <p:sp>
        <p:nvSpPr>
          <p:cNvPr id="15" name="矩形 14">
            <a:extLst>
              <a:ext uri="{FF2B5EF4-FFF2-40B4-BE49-F238E27FC236}">
                <a16:creationId xmlns:a16="http://schemas.microsoft.com/office/drawing/2014/main" id="{AEA88519-1537-2742-B69E-6A0F8342467F}"/>
              </a:ext>
            </a:extLst>
          </p:cNvPr>
          <p:cNvSpPr/>
          <p:nvPr/>
        </p:nvSpPr>
        <p:spPr>
          <a:xfrm>
            <a:off x="8917281" y="3695834"/>
            <a:ext cx="1287887" cy="553791"/>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lvl="0" algn="ctr"/>
            <a:r>
              <a:rPr kumimoji="1" lang="en-US" altLang="zh-CN" sz="1600" dirty="0">
                <a:solidFill>
                  <a:prstClr val="black"/>
                </a:solidFill>
              </a:rPr>
              <a:t>Detection 3</a:t>
            </a:r>
            <a:endParaRPr kumimoji="1" lang="zh-CN" altLang="en-US" sz="1600" dirty="0">
              <a:solidFill>
                <a:prstClr val="black"/>
              </a:solidFill>
            </a:endParaRPr>
          </a:p>
        </p:txBody>
      </p:sp>
      <p:sp>
        <p:nvSpPr>
          <p:cNvPr id="16" name="矩形 15">
            <a:extLst>
              <a:ext uri="{FF2B5EF4-FFF2-40B4-BE49-F238E27FC236}">
                <a16:creationId xmlns:a16="http://schemas.microsoft.com/office/drawing/2014/main" id="{6B9F3ED5-E884-9F49-8426-5D168ED4847A}"/>
              </a:ext>
            </a:extLst>
          </p:cNvPr>
          <p:cNvSpPr/>
          <p:nvPr/>
        </p:nvSpPr>
        <p:spPr>
          <a:xfrm>
            <a:off x="8917281" y="4467501"/>
            <a:ext cx="1287887" cy="553791"/>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lvl="0" algn="ctr"/>
            <a:r>
              <a:rPr kumimoji="1" lang="en-US" altLang="zh-CN" sz="1600" dirty="0">
                <a:solidFill>
                  <a:prstClr val="black"/>
                </a:solidFill>
              </a:rPr>
              <a:t>Detection 4</a:t>
            </a:r>
            <a:endParaRPr kumimoji="1" lang="zh-CN" altLang="en-US" sz="1600" dirty="0">
              <a:solidFill>
                <a:prstClr val="black"/>
              </a:solidFill>
            </a:endParaRPr>
          </a:p>
        </p:txBody>
      </p:sp>
      <p:cxnSp>
        <p:nvCxnSpPr>
          <p:cNvPr id="20" name="直线连接符 19">
            <a:extLst>
              <a:ext uri="{FF2B5EF4-FFF2-40B4-BE49-F238E27FC236}">
                <a16:creationId xmlns:a16="http://schemas.microsoft.com/office/drawing/2014/main" id="{481F4237-8C89-6846-9F8A-9CF9EE10289E}"/>
              </a:ext>
            </a:extLst>
          </p:cNvPr>
          <p:cNvCxnSpPr>
            <a:endCxn id="14" idx="1"/>
          </p:cNvCxnSpPr>
          <p:nvPr/>
        </p:nvCxnSpPr>
        <p:spPr>
          <a:xfrm>
            <a:off x="7992685" y="2459865"/>
            <a:ext cx="924596" cy="741198"/>
          </a:xfrm>
          <a:prstGeom prst="line">
            <a:avLst/>
          </a:prstGeom>
        </p:spPr>
        <p:style>
          <a:lnRef idx="2">
            <a:schemeClr val="accent2"/>
          </a:lnRef>
          <a:fillRef idx="0">
            <a:schemeClr val="accent2"/>
          </a:fillRef>
          <a:effectRef idx="1">
            <a:schemeClr val="accent2"/>
          </a:effectRef>
          <a:fontRef idx="minor">
            <a:schemeClr val="tx1"/>
          </a:fontRef>
        </p:style>
      </p:cxnSp>
      <p:cxnSp>
        <p:nvCxnSpPr>
          <p:cNvPr id="21" name="直线连接符 20">
            <a:extLst>
              <a:ext uri="{FF2B5EF4-FFF2-40B4-BE49-F238E27FC236}">
                <a16:creationId xmlns:a16="http://schemas.microsoft.com/office/drawing/2014/main" id="{F3B042C3-9659-8A4F-9154-E171129AE449}"/>
              </a:ext>
            </a:extLst>
          </p:cNvPr>
          <p:cNvCxnSpPr/>
          <p:nvPr/>
        </p:nvCxnSpPr>
        <p:spPr>
          <a:xfrm>
            <a:off x="7992685" y="3204081"/>
            <a:ext cx="924596" cy="741198"/>
          </a:xfrm>
          <a:prstGeom prst="line">
            <a:avLst/>
          </a:prstGeom>
        </p:spPr>
        <p:style>
          <a:lnRef idx="2">
            <a:schemeClr val="accent2"/>
          </a:lnRef>
          <a:fillRef idx="0">
            <a:schemeClr val="accent2"/>
          </a:fillRef>
          <a:effectRef idx="1">
            <a:schemeClr val="accent2"/>
          </a:effectRef>
          <a:fontRef idx="minor">
            <a:schemeClr val="tx1"/>
          </a:fontRef>
        </p:style>
      </p:cxnSp>
      <p:cxnSp>
        <p:nvCxnSpPr>
          <p:cNvPr id="23" name="直线连接符 22">
            <a:extLst>
              <a:ext uri="{FF2B5EF4-FFF2-40B4-BE49-F238E27FC236}">
                <a16:creationId xmlns:a16="http://schemas.microsoft.com/office/drawing/2014/main" id="{86A1A330-DF96-894B-8DA4-1511C38B5907}"/>
              </a:ext>
            </a:extLst>
          </p:cNvPr>
          <p:cNvCxnSpPr/>
          <p:nvPr/>
        </p:nvCxnSpPr>
        <p:spPr>
          <a:xfrm flipV="1">
            <a:off x="7992685" y="2430436"/>
            <a:ext cx="924596" cy="1514843"/>
          </a:xfrm>
          <a:prstGeom prst="line">
            <a:avLst/>
          </a:prstGeom>
        </p:spPr>
        <p:style>
          <a:lnRef idx="2">
            <a:schemeClr val="accent2"/>
          </a:lnRef>
          <a:fillRef idx="0">
            <a:schemeClr val="accent2"/>
          </a:fillRef>
          <a:effectRef idx="1">
            <a:schemeClr val="accent2"/>
          </a:effectRef>
          <a:fontRef idx="minor">
            <a:schemeClr val="tx1"/>
          </a:fontRef>
        </p:style>
      </p:cxnSp>
      <p:cxnSp>
        <p:nvCxnSpPr>
          <p:cNvPr id="25" name="直线连接符 24">
            <a:extLst>
              <a:ext uri="{FF2B5EF4-FFF2-40B4-BE49-F238E27FC236}">
                <a16:creationId xmlns:a16="http://schemas.microsoft.com/office/drawing/2014/main" id="{9CA54E65-A8BD-0E4C-A79F-B49B2C43424C}"/>
              </a:ext>
            </a:extLst>
          </p:cNvPr>
          <p:cNvCxnSpPr/>
          <p:nvPr/>
        </p:nvCxnSpPr>
        <p:spPr>
          <a:xfrm flipV="1">
            <a:off x="7992685" y="4040007"/>
            <a:ext cx="924596" cy="704389"/>
          </a:xfrm>
          <a:prstGeom prst="line">
            <a:avLst/>
          </a:prstGeom>
        </p:spPr>
        <p:style>
          <a:lnRef idx="2">
            <a:schemeClr val="accent2"/>
          </a:lnRef>
          <a:fillRef idx="0">
            <a:schemeClr val="accent2"/>
          </a:fillRef>
          <a:effectRef idx="1">
            <a:schemeClr val="accent2"/>
          </a:effectRef>
          <a:fontRef idx="minor">
            <a:schemeClr val="tx1"/>
          </a:fontRef>
        </p:style>
      </p:cxnSp>
      <p:cxnSp>
        <p:nvCxnSpPr>
          <p:cNvPr id="27" name="直线连接符 26">
            <a:extLst>
              <a:ext uri="{FF2B5EF4-FFF2-40B4-BE49-F238E27FC236}">
                <a16:creationId xmlns:a16="http://schemas.microsoft.com/office/drawing/2014/main" id="{FBD8EE0E-7D97-684F-96C4-3EE28B61490A}"/>
              </a:ext>
            </a:extLst>
          </p:cNvPr>
          <p:cNvCxnSpPr>
            <a:stCxn id="8" idx="3"/>
            <a:endCxn id="13" idx="1"/>
          </p:cNvCxnSpPr>
          <p:nvPr/>
        </p:nvCxnSpPr>
        <p:spPr>
          <a:xfrm>
            <a:off x="7992685" y="2430437"/>
            <a:ext cx="924596"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31" name="直线连接符 30">
            <a:extLst>
              <a:ext uri="{FF2B5EF4-FFF2-40B4-BE49-F238E27FC236}">
                <a16:creationId xmlns:a16="http://schemas.microsoft.com/office/drawing/2014/main" id="{6E6B8F14-7D83-B44F-8CDE-03CFA754AC83}"/>
              </a:ext>
            </a:extLst>
          </p:cNvPr>
          <p:cNvCxnSpPr>
            <a:endCxn id="14" idx="1"/>
          </p:cNvCxnSpPr>
          <p:nvPr/>
        </p:nvCxnSpPr>
        <p:spPr>
          <a:xfrm>
            <a:off x="7992685" y="3187857"/>
            <a:ext cx="924596" cy="13206"/>
          </a:xfrm>
          <a:prstGeom prst="line">
            <a:avLst/>
          </a:prstGeom>
        </p:spPr>
        <p:style>
          <a:lnRef idx="2">
            <a:schemeClr val="accent2"/>
          </a:lnRef>
          <a:fillRef idx="0">
            <a:schemeClr val="accent2"/>
          </a:fillRef>
          <a:effectRef idx="1">
            <a:schemeClr val="accent2"/>
          </a:effectRef>
          <a:fontRef idx="minor">
            <a:schemeClr val="tx1"/>
          </a:fontRef>
        </p:style>
      </p:cxnSp>
      <p:cxnSp>
        <p:nvCxnSpPr>
          <p:cNvPr id="33" name="直线连接符 32">
            <a:extLst>
              <a:ext uri="{FF2B5EF4-FFF2-40B4-BE49-F238E27FC236}">
                <a16:creationId xmlns:a16="http://schemas.microsoft.com/office/drawing/2014/main" id="{BCE3704E-896F-4546-9852-30B8F1EA0689}"/>
              </a:ext>
            </a:extLst>
          </p:cNvPr>
          <p:cNvCxnSpPr>
            <a:endCxn id="14" idx="1"/>
          </p:cNvCxnSpPr>
          <p:nvPr/>
        </p:nvCxnSpPr>
        <p:spPr>
          <a:xfrm flipV="1">
            <a:off x="8017099" y="3201063"/>
            <a:ext cx="900182" cy="752326"/>
          </a:xfrm>
          <a:prstGeom prst="line">
            <a:avLst/>
          </a:prstGeom>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3963417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mph" presetSubtype="0" fill="hold" nodeType="clickEffect">
                                  <p:stCondLst>
                                    <p:cond delay="0"/>
                                  </p:stCondLst>
                                  <p:childTnLst>
                                    <p:animClr clrSpc="hsl" dir="cw">
                                      <p:cBhvr override="childStyle">
                                        <p:cTn id="6" dur="500" fill="hold"/>
                                        <p:tgtEl>
                                          <p:spTgt spid="27"/>
                                        </p:tgtEl>
                                        <p:attrNameLst>
                                          <p:attrName>style.color</p:attrName>
                                        </p:attrNameLst>
                                      </p:cBhvr>
                                      <p:by>
                                        <p:hsl h="-7200000" s="0" l="0"/>
                                      </p:by>
                                    </p:animClr>
                                    <p:animClr clrSpc="hsl" dir="cw">
                                      <p:cBhvr>
                                        <p:cTn id="7" dur="500" fill="hold"/>
                                        <p:tgtEl>
                                          <p:spTgt spid="27"/>
                                        </p:tgtEl>
                                        <p:attrNameLst>
                                          <p:attrName>fillcolor</p:attrName>
                                        </p:attrNameLst>
                                      </p:cBhvr>
                                      <p:by>
                                        <p:hsl h="-7200000" s="0" l="0"/>
                                      </p:by>
                                    </p:animClr>
                                    <p:animClr clrSpc="hsl" dir="cw">
                                      <p:cBhvr>
                                        <p:cTn id="8" dur="500" fill="hold"/>
                                        <p:tgtEl>
                                          <p:spTgt spid="27"/>
                                        </p:tgtEl>
                                        <p:attrNameLst>
                                          <p:attrName>stroke.color</p:attrName>
                                        </p:attrNameLst>
                                      </p:cBhvr>
                                      <p:by>
                                        <p:hsl h="-7200000" s="0" l="0"/>
                                      </p:by>
                                    </p:animClr>
                                    <p:set>
                                      <p:cBhvr>
                                        <p:cTn id="9" dur="500" fill="hold"/>
                                        <p:tgtEl>
                                          <p:spTgt spid="27"/>
                                        </p:tgtEl>
                                        <p:attrNameLst>
                                          <p:attrName>fill.type</p:attrName>
                                        </p:attrNameLst>
                                      </p:cBhvr>
                                      <p:to>
                                        <p:strVal val="solid"/>
                                      </p:to>
                                    </p:set>
                                  </p:childTnLst>
                                </p:cTn>
                              </p:par>
                            </p:childTnLst>
                          </p:cTn>
                        </p:par>
                      </p:childTnLst>
                    </p:cTn>
                  </p:par>
                  <p:par>
                    <p:cTn id="10" fill="hold">
                      <p:stCondLst>
                        <p:cond delay="indefinite"/>
                      </p:stCondLst>
                      <p:childTnLst>
                        <p:par>
                          <p:cTn id="11" fill="hold">
                            <p:stCondLst>
                              <p:cond delay="0"/>
                            </p:stCondLst>
                            <p:childTnLst>
                              <p:par>
                                <p:cTn id="12" presetID="22" presetClass="emph" presetSubtype="0" fill="hold" nodeType="clickEffect">
                                  <p:stCondLst>
                                    <p:cond delay="0"/>
                                  </p:stCondLst>
                                  <p:childTnLst>
                                    <p:animClr clrSpc="hsl" dir="cw">
                                      <p:cBhvr override="childStyle">
                                        <p:cTn id="13" dur="500" fill="hold"/>
                                        <p:tgtEl>
                                          <p:spTgt spid="31"/>
                                        </p:tgtEl>
                                        <p:attrNameLst>
                                          <p:attrName>style.color</p:attrName>
                                        </p:attrNameLst>
                                      </p:cBhvr>
                                      <p:by>
                                        <p:hsl h="-7200000" s="0" l="0"/>
                                      </p:by>
                                    </p:animClr>
                                    <p:animClr clrSpc="hsl" dir="cw">
                                      <p:cBhvr>
                                        <p:cTn id="14" dur="500" fill="hold"/>
                                        <p:tgtEl>
                                          <p:spTgt spid="31"/>
                                        </p:tgtEl>
                                        <p:attrNameLst>
                                          <p:attrName>fillcolor</p:attrName>
                                        </p:attrNameLst>
                                      </p:cBhvr>
                                      <p:by>
                                        <p:hsl h="-7200000" s="0" l="0"/>
                                      </p:by>
                                    </p:animClr>
                                    <p:animClr clrSpc="hsl" dir="cw">
                                      <p:cBhvr>
                                        <p:cTn id="15" dur="500" fill="hold"/>
                                        <p:tgtEl>
                                          <p:spTgt spid="31"/>
                                        </p:tgtEl>
                                        <p:attrNameLst>
                                          <p:attrName>stroke.color</p:attrName>
                                        </p:attrNameLst>
                                      </p:cBhvr>
                                      <p:by>
                                        <p:hsl h="-7200000" s="0" l="0"/>
                                      </p:by>
                                    </p:animClr>
                                    <p:set>
                                      <p:cBhvr>
                                        <p:cTn id="16" dur="500" fill="hold"/>
                                        <p:tgtEl>
                                          <p:spTgt spid="31"/>
                                        </p:tgtEl>
                                        <p:attrNameLst>
                                          <p:attrName>fill.type</p:attrName>
                                        </p:attrNameLst>
                                      </p:cBhvr>
                                      <p:to>
                                        <p:strVal val="solid"/>
                                      </p:to>
                                    </p:set>
                                  </p:childTnLst>
                                </p:cTn>
                              </p:par>
                            </p:childTnLst>
                          </p:cTn>
                        </p:par>
                      </p:childTnLst>
                    </p:cTn>
                  </p:par>
                  <p:par>
                    <p:cTn id="17" fill="hold">
                      <p:stCondLst>
                        <p:cond delay="indefinite"/>
                      </p:stCondLst>
                      <p:childTnLst>
                        <p:par>
                          <p:cTn id="18" fill="hold">
                            <p:stCondLst>
                              <p:cond delay="0"/>
                            </p:stCondLst>
                            <p:childTnLst>
                              <p:par>
                                <p:cTn id="19" presetID="22" presetClass="emph" presetSubtype="0" fill="hold" nodeType="clickEffect">
                                  <p:stCondLst>
                                    <p:cond delay="0"/>
                                  </p:stCondLst>
                                  <p:childTnLst>
                                    <p:animClr clrSpc="hsl" dir="cw">
                                      <p:cBhvr override="childStyle">
                                        <p:cTn id="20" dur="500" fill="hold"/>
                                        <p:tgtEl>
                                          <p:spTgt spid="27"/>
                                        </p:tgtEl>
                                        <p:attrNameLst>
                                          <p:attrName>style.color</p:attrName>
                                        </p:attrNameLst>
                                      </p:cBhvr>
                                      <p:by>
                                        <p:hsl h="-7200000" s="0" l="0"/>
                                      </p:by>
                                    </p:animClr>
                                    <p:animClr clrSpc="hsl" dir="cw">
                                      <p:cBhvr>
                                        <p:cTn id="21" dur="500" fill="hold"/>
                                        <p:tgtEl>
                                          <p:spTgt spid="27"/>
                                        </p:tgtEl>
                                        <p:attrNameLst>
                                          <p:attrName>fillcolor</p:attrName>
                                        </p:attrNameLst>
                                      </p:cBhvr>
                                      <p:by>
                                        <p:hsl h="-7200000" s="0" l="0"/>
                                      </p:by>
                                    </p:animClr>
                                    <p:animClr clrSpc="hsl" dir="cw">
                                      <p:cBhvr>
                                        <p:cTn id="22" dur="500" fill="hold"/>
                                        <p:tgtEl>
                                          <p:spTgt spid="27"/>
                                        </p:tgtEl>
                                        <p:attrNameLst>
                                          <p:attrName>stroke.color</p:attrName>
                                        </p:attrNameLst>
                                      </p:cBhvr>
                                      <p:by>
                                        <p:hsl h="-7200000" s="0" l="0"/>
                                      </p:by>
                                    </p:animClr>
                                    <p:set>
                                      <p:cBhvr>
                                        <p:cTn id="23" dur="500" fill="hold"/>
                                        <p:tgtEl>
                                          <p:spTgt spid="27"/>
                                        </p:tgtEl>
                                        <p:attrNameLst>
                                          <p:attrName>fill.type</p:attrName>
                                        </p:attrNameLst>
                                      </p:cBhvr>
                                      <p:to>
                                        <p:strVal val="solid"/>
                                      </p:to>
                                    </p:set>
                                  </p:childTnLst>
                                </p:cTn>
                              </p:par>
                            </p:childTnLst>
                          </p:cTn>
                        </p:par>
                      </p:childTnLst>
                    </p:cTn>
                  </p:par>
                  <p:par>
                    <p:cTn id="24" fill="hold">
                      <p:stCondLst>
                        <p:cond delay="indefinite"/>
                      </p:stCondLst>
                      <p:childTnLst>
                        <p:par>
                          <p:cTn id="25" fill="hold">
                            <p:stCondLst>
                              <p:cond delay="0"/>
                            </p:stCondLst>
                            <p:childTnLst>
                              <p:par>
                                <p:cTn id="26" presetID="22" presetClass="emph" presetSubtype="0" fill="hold" nodeType="clickEffect">
                                  <p:stCondLst>
                                    <p:cond delay="0"/>
                                  </p:stCondLst>
                                  <p:childTnLst>
                                    <p:animClr clrSpc="hsl" dir="cw">
                                      <p:cBhvr override="childStyle">
                                        <p:cTn id="27" dur="500" fill="hold"/>
                                        <p:tgtEl>
                                          <p:spTgt spid="31"/>
                                        </p:tgtEl>
                                        <p:attrNameLst>
                                          <p:attrName>style.color</p:attrName>
                                        </p:attrNameLst>
                                      </p:cBhvr>
                                      <p:by>
                                        <p:hsl h="-7200000" s="0" l="0"/>
                                      </p:by>
                                    </p:animClr>
                                    <p:animClr clrSpc="hsl" dir="cw">
                                      <p:cBhvr>
                                        <p:cTn id="28" dur="500" fill="hold"/>
                                        <p:tgtEl>
                                          <p:spTgt spid="31"/>
                                        </p:tgtEl>
                                        <p:attrNameLst>
                                          <p:attrName>fillcolor</p:attrName>
                                        </p:attrNameLst>
                                      </p:cBhvr>
                                      <p:by>
                                        <p:hsl h="-7200000" s="0" l="0"/>
                                      </p:by>
                                    </p:animClr>
                                    <p:animClr clrSpc="hsl" dir="cw">
                                      <p:cBhvr>
                                        <p:cTn id="29" dur="500" fill="hold"/>
                                        <p:tgtEl>
                                          <p:spTgt spid="31"/>
                                        </p:tgtEl>
                                        <p:attrNameLst>
                                          <p:attrName>stroke.color</p:attrName>
                                        </p:attrNameLst>
                                      </p:cBhvr>
                                      <p:by>
                                        <p:hsl h="-7200000" s="0" l="0"/>
                                      </p:by>
                                    </p:animClr>
                                    <p:set>
                                      <p:cBhvr>
                                        <p:cTn id="30" dur="500" fill="hold"/>
                                        <p:tgtEl>
                                          <p:spTgt spid="31"/>
                                        </p:tgtEl>
                                        <p:attrNameLst>
                                          <p:attrName>fill.type</p:attrName>
                                        </p:attrNameLst>
                                      </p:cBhvr>
                                      <p:to>
                                        <p:strVal val="solid"/>
                                      </p:to>
                                    </p:set>
                                  </p:childTnLst>
                                </p:cTn>
                              </p:par>
                            </p:childTnLst>
                          </p:cTn>
                        </p:par>
                      </p:childTnLst>
                    </p:cTn>
                  </p:par>
                  <p:par>
                    <p:cTn id="31" fill="hold">
                      <p:stCondLst>
                        <p:cond delay="indefinite"/>
                      </p:stCondLst>
                      <p:childTnLst>
                        <p:par>
                          <p:cTn id="32" fill="hold">
                            <p:stCondLst>
                              <p:cond delay="0"/>
                            </p:stCondLst>
                            <p:childTnLst>
                              <p:par>
                                <p:cTn id="33" presetID="22" presetClass="emph" presetSubtype="0" fill="hold" nodeType="clickEffect">
                                  <p:stCondLst>
                                    <p:cond delay="0"/>
                                  </p:stCondLst>
                                  <p:childTnLst>
                                    <p:animClr clrSpc="hsl" dir="cw">
                                      <p:cBhvr override="childStyle">
                                        <p:cTn id="34" dur="500" fill="hold"/>
                                        <p:tgtEl>
                                          <p:spTgt spid="20"/>
                                        </p:tgtEl>
                                        <p:attrNameLst>
                                          <p:attrName>style.color</p:attrName>
                                        </p:attrNameLst>
                                      </p:cBhvr>
                                      <p:by>
                                        <p:hsl h="-7200000" s="0" l="0"/>
                                      </p:by>
                                    </p:animClr>
                                    <p:animClr clrSpc="hsl" dir="cw">
                                      <p:cBhvr>
                                        <p:cTn id="35" dur="500" fill="hold"/>
                                        <p:tgtEl>
                                          <p:spTgt spid="20"/>
                                        </p:tgtEl>
                                        <p:attrNameLst>
                                          <p:attrName>fillcolor</p:attrName>
                                        </p:attrNameLst>
                                      </p:cBhvr>
                                      <p:by>
                                        <p:hsl h="-7200000" s="0" l="0"/>
                                      </p:by>
                                    </p:animClr>
                                    <p:animClr clrSpc="hsl" dir="cw">
                                      <p:cBhvr>
                                        <p:cTn id="36" dur="500" fill="hold"/>
                                        <p:tgtEl>
                                          <p:spTgt spid="20"/>
                                        </p:tgtEl>
                                        <p:attrNameLst>
                                          <p:attrName>stroke.color</p:attrName>
                                        </p:attrNameLst>
                                      </p:cBhvr>
                                      <p:by>
                                        <p:hsl h="-7200000" s="0" l="0"/>
                                      </p:by>
                                    </p:animClr>
                                    <p:set>
                                      <p:cBhvr>
                                        <p:cTn id="37" dur="500" fill="hold"/>
                                        <p:tgtEl>
                                          <p:spTgt spid="20"/>
                                        </p:tgtEl>
                                        <p:attrNameLst>
                                          <p:attrName>fill.type</p:attrName>
                                        </p:attrNameLst>
                                      </p:cBhvr>
                                      <p:to>
                                        <p:strVal val="solid"/>
                                      </p:to>
                                    </p:set>
                                  </p:childTnLst>
                                </p:cTn>
                              </p:par>
                            </p:childTnLst>
                          </p:cTn>
                        </p:par>
                      </p:childTnLst>
                    </p:cTn>
                  </p:par>
                  <p:par>
                    <p:cTn id="38" fill="hold">
                      <p:stCondLst>
                        <p:cond delay="indefinite"/>
                      </p:stCondLst>
                      <p:childTnLst>
                        <p:par>
                          <p:cTn id="39" fill="hold">
                            <p:stCondLst>
                              <p:cond delay="0"/>
                            </p:stCondLst>
                            <p:childTnLst>
                              <p:par>
                                <p:cTn id="40" presetID="22" presetClass="emph" presetSubtype="0" fill="hold" nodeType="clickEffect">
                                  <p:stCondLst>
                                    <p:cond delay="0"/>
                                  </p:stCondLst>
                                  <p:childTnLst>
                                    <p:animClr clrSpc="hsl" dir="cw">
                                      <p:cBhvr override="childStyle">
                                        <p:cTn id="41" dur="500" fill="hold"/>
                                        <p:tgtEl>
                                          <p:spTgt spid="21"/>
                                        </p:tgtEl>
                                        <p:attrNameLst>
                                          <p:attrName>style.color</p:attrName>
                                        </p:attrNameLst>
                                      </p:cBhvr>
                                      <p:by>
                                        <p:hsl h="-7200000" s="0" l="0"/>
                                      </p:by>
                                    </p:animClr>
                                    <p:animClr clrSpc="hsl" dir="cw">
                                      <p:cBhvr>
                                        <p:cTn id="42" dur="500" fill="hold"/>
                                        <p:tgtEl>
                                          <p:spTgt spid="21"/>
                                        </p:tgtEl>
                                        <p:attrNameLst>
                                          <p:attrName>fillcolor</p:attrName>
                                        </p:attrNameLst>
                                      </p:cBhvr>
                                      <p:by>
                                        <p:hsl h="-7200000" s="0" l="0"/>
                                      </p:by>
                                    </p:animClr>
                                    <p:animClr clrSpc="hsl" dir="cw">
                                      <p:cBhvr>
                                        <p:cTn id="43" dur="500" fill="hold"/>
                                        <p:tgtEl>
                                          <p:spTgt spid="21"/>
                                        </p:tgtEl>
                                        <p:attrNameLst>
                                          <p:attrName>stroke.color</p:attrName>
                                        </p:attrNameLst>
                                      </p:cBhvr>
                                      <p:by>
                                        <p:hsl h="-7200000" s="0" l="0"/>
                                      </p:by>
                                    </p:animClr>
                                    <p:set>
                                      <p:cBhvr>
                                        <p:cTn id="44" dur="500" fill="hold"/>
                                        <p:tgtEl>
                                          <p:spTgt spid="21"/>
                                        </p:tgtEl>
                                        <p:attrNameLst>
                                          <p:attrName>fill.type</p:attrName>
                                        </p:attrNameLst>
                                      </p:cBhvr>
                                      <p:to>
                                        <p:strVal val="solid"/>
                                      </p:to>
                                    </p:set>
                                  </p:childTnLst>
                                </p:cTn>
                              </p:par>
                            </p:childTnLst>
                          </p:cTn>
                        </p:par>
                      </p:childTnLst>
                    </p:cTn>
                  </p:par>
                  <p:par>
                    <p:cTn id="45" fill="hold">
                      <p:stCondLst>
                        <p:cond delay="indefinite"/>
                      </p:stCondLst>
                      <p:childTnLst>
                        <p:par>
                          <p:cTn id="46" fill="hold">
                            <p:stCondLst>
                              <p:cond delay="0"/>
                            </p:stCondLst>
                            <p:childTnLst>
                              <p:par>
                                <p:cTn id="47" presetID="22" presetClass="emph" presetSubtype="0" fill="hold" nodeType="clickEffect">
                                  <p:stCondLst>
                                    <p:cond delay="0"/>
                                  </p:stCondLst>
                                  <p:childTnLst>
                                    <p:animClr clrSpc="hsl" dir="cw">
                                      <p:cBhvr override="childStyle">
                                        <p:cTn id="48" dur="500" fill="hold"/>
                                        <p:tgtEl>
                                          <p:spTgt spid="23"/>
                                        </p:tgtEl>
                                        <p:attrNameLst>
                                          <p:attrName>style.color</p:attrName>
                                        </p:attrNameLst>
                                      </p:cBhvr>
                                      <p:by>
                                        <p:hsl h="-7200000" s="0" l="0"/>
                                      </p:by>
                                    </p:animClr>
                                    <p:animClr clrSpc="hsl" dir="cw">
                                      <p:cBhvr>
                                        <p:cTn id="49" dur="500" fill="hold"/>
                                        <p:tgtEl>
                                          <p:spTgt spid="23"/>
                                        </p:tgtEl>
                                        <p:attrNameLst>
                                          <p:attrName>fillcolor</p:attrName>
                                        </p:attrNameLst>
                                      </p:cBhvr>
                                      <p:by>
                                        <p:hsl h="-7200000" s="0" l="0"/>
                                      </p:by>
                                    </p:animClr>
                                    <p:animClr clrSpc="hsl" dir="cw">
                                      <p:cBhvr>
                                        <p:cTn id="50" dur="500" fill="hold"/>
                                        <p:tgtEl>
                                          <p:spTgt spid="23"/>
                                        </p:tgtEl>
                                        <p:attrNameLst>
                                          <p:attrName>stroke.color</p:attrName>
                                        </p:attrNameLst>
                                      </p:cBhvr>
                                      <p:by>
                                        <p:hsl h="-7200000" s="0" l="0"/>
                                      </p:by>
                                    </p:animClr>
                                    <p:set>
                                      <p:cBhvr>
                                        <p:cTn id="51" dur="500" fill="hold"/>
                                        <p:tgtEl>
                                          <p:spTgt spid="23"/>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D1FED6-BD94-3843-ADF9-33CDBDC03DF8}"/>
              </a:ext>
            </a:extLst>
          </p:cNvPr>
          <p:cNvSpPr>
            <a:spLocks noGrp="1"/>
          </p:cNvSpPr>
          <p:nvPr>
            <p:ph type="title"/>
          </p:nvPr>
        </p:nvSpPr>
        <p:spPr/>
        <p:txBody>
          <a:bodyPr/>
          <a:lstStyle/>
          <a:p>
            <a:r>
              <a:rPr kumimoji="1" lang="en-US" altLang="zh-CN" dirty="0"/>
              <a:t>Assignment Problem</a:t>
            </a:r>
            <a:endParaRPr kumimoji="1" lang="zh-CN" altLang="en-US" dirty="0"/>
          </a:p>
        </p:txBody>
      </p:sp>
      <p:graphicFrame>
        <p:nvGraphicFramePr>
          <p:cNvPr id="3" name="图示 2">
            <a:extLst>
              <a:ext uri="{FF2B5EF4-FFF2-40B4-BE49-F238E27FC236}">
                <a16:creationId xmlns:a16="http://schemas.microsoft.com/office/drawing/2014/main" id="{684C08ED-760D-7541-B904-386EAD8252B8}"/>
              </a:ext>
            </a:extLst>
          </p:cNvPr>
          <p:cNvGraphicFramePr/>
          <p:nvPr>
            <p:extLst>
              <p:ext uri="{D42A27DB-BD31-4B8C-83A1-F6EECF244321}">
                <p14:modId xmlns:p14="http://schemas.microsoft.com/office/powerpoint/2010/main" val="2200192192"/>
              </p:ext>
            </p:extLst>
          </p:nvPr>
        </p:nvGraphicFramePr>
        <p:xfrm>
          <a:off x="434716" y="2278505"/>
          <a:ext cx="11302582" cy="370257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1647712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6325CA-FE76-044F-B29E-5FE486B703EC}"/>
              </a:ext>
            </a:extLst>
          </p:cNvPr>
          <p:cNvSpPr>
            <a:spLocks noGrp="1"/>
          </p:cNvSpPr>
          <p:nvPr>
            <p:ph type="title"/>
          </p:nvPr>
        </p:nvSpPr>
        <p:spPr>
          <a:xfrm>
            <a:off x="838200" y="365125"/>
            <a:ext cx="10515600" cy="1325563"/>
          </a:xfrm>
        </p:spPr>
        <p:txBody>
          <a:bodyPr/>
          <a:lstStyle/>
          <a:p>
            <a:r>
              <a:rPr kumimoji="1" lang="en-US" altLang="zh-CN" dirty="0"/>
              <a:t>Deep Appearance Descriptor</a:t>
            </a:r>
            <a:endParaRPr kumimoji="1" lang="zh-CN" altLang="en-US" dirty="0"/>
          </a:p>
        </p:txBody>
      </p:sp>
      <p:graphicFrame>
        <p:nvGraphicFramePr>
          <p:cNvPr id="8" name="图示 7">
            <a:extLst>
              <a:ext uri="{FF2B5EF4-FFF2-40B4-BE49-F238E27FC236}">
                <a16:creationId xmlns:a16="http://schemas.microsoft.com/office/drawing/2014/main" id="{4FEED8AA-BC69-DB45-AA14-E6693DAFDFC1}"/>
              </a:ext>
            </a:extLst>
          </p:cNvPr>
          <p:cNvGraphicFramePr/>
          <p:nvPr>
            <p:extLst>
              <p:ext uri="{D42A27DB-BD31-4B8C-83A1-F6EECF244321}">
                <p14:modId xmlns:p14="http://schemas.microsoft.com/office/powerpoint/2010/main" val="3939462745"/>
              </p:ext>
            </p:extLst>
          </p:nvPr>
        </p:nvGraphicFramePr>
        <p:xfrm>
          <a:off x="7422170" y="2044163"/>
          <a:ext cx="4661942" cy="418225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图片 5">
            <a:extLst>
              <a:ext uri="{FF2B5EF4-FFF2-40B4-BE49-F238E27FC236}">
                <a16:creationId xmlns:a16="http://schemas.microsoft.com/office/drawing/2014/main" id="{A4D14E83-1A1A-DC4E-9FF4-00B4AECF0F3D}"/>
              </a:ext>
            </a:extLst>
          </p:cNvPr>
          <p:cNvPicPr>
            <a:picLocks noChangeAspect="1"/>
          </p:cNvPicPr>
          <p:nvPr/>
        </p:nvPicPr>
        <p:blipFill>
          <a:blip r:embed="rId8"/>
          <a:stretch>
            <a:fillRect/>
          </a:stretch>
        </p:blipFill>
        <p:spPr>
          <a:xfrm>
            <a:off x="7599136" y="3102241"/>
            <a:ext cx="4245133" cy="2800731"/>
          </a:xfrm>
          <a:prstGeom prst="rect">
            <a:avLst/>
          </a:prstGeom>
        </p:spPr>
      </p:pic>
      <p:graphicFrame>
        <p:nvGraphicFramePr>
          <p:cNvPr id="16" name="图示 15">
            <a:extLst>
              <a:ext uri="{FF2B5EF4-FFF2-40B4-BE49-F238E27FC236}">
                <a16:creationId xmlns:a16="http://schemas.microsoft.com/office/drawing/2014/main" id="{23D5D720-A513-644D-8F06-4E764D207A5D}"/>
              </a:ext>
            </a:extLst>
          </p:cNvPr>
          <p:cNvGraphicFramePr/>
          <p:nvPr>
            <p:extLst>
              <p:ext uri="{D42A27DB-BD31-4B8C-83A1-F6EECF244321}">
                <p14:modId xmlns:p14="http://schemas.microsoft.com/office/powerpoint/2010/main" val="1318052852"/>
              </p:ext>
            </p:extLst>
          </p:nvPr>
        </p:nvGraphicFramePr>
        <p:xfrm>
          <a:off x="168735" y="2044163"/>
          <a:ext cx="4661942" cy="4182255"/>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
        <p:nvSpPr>
          <p:cNvPr id="22" name="文本框 21">
            <a:extLst>
              <a:ext uri="{FF2B5EF4-FFF2-40B4-BE49-F238E27FC236}">
                <a16:creationId xmlns:a16="http://schemas.microsoft.com/office/drawing/2014/main" id="{4D42641B-C608-C842-9D29-2ABB6CA04E22}"/>
              </a:ext>
            </a:extLst>
          </p:cNvPr>
          <p:cNvSpPr txBox="1"/>
          <p:nvPr/>
        </p:nvSpPr>
        <p:spPr>
          <a:xfrm>
            <a:off x="168735" y="3693082"/>
            <a:ext cx="4494552" cy="2031325"/>
          </a:xfrm>
          <a:prstGeom prst="rect">
            <a:avLst/>
          </a:prstGeom>
          <a:noFill/>
        </p:spPr>
        <p:txBody>
          <a:bodyPr wrap="square" rtlCol="0">
            <a:spAutoFit/>
          </a:bodyPr>
          <a:lstStyle/>
          <a:p>
            <a:pPr marL="285750" indent="-285750" algn="just">
              <a:buFont typeface="Arial" panose="020B0604020202020204" pitchFamily="34" charset="0"/>
              <a:buChar char="•"/>
            </a:pPr>
            <a:r>
              <a:rPr lang="en-US" altLang="zh-CN" dirty="0"/>
              <a:t>Two extracted features corresponding to the same identity are likely to be closer than features from different identities</a:t>
            </a:r>
          </a:p>
          <a:p>
            <a:pPr marL="285750" indent="-285750" algn="just">
              <a:buFont typeface="Arial" panose="020B0604020202020204" pitchFamily="34" charset="0"/>
              <a:buChar char="•"/>
            </a:pPr>
            <a:endParaRPr lang="en-US" altLang="zh-CN" dirty="0"/>
          </a:p>
          <a:p>
            <a:pPr marL="285750" indent="-285750">
              <a:buFont typeface="Arial" panose="020B0604020202020204" pitchFamily="34" charset="0"/>
              <a:buChar char="•"/>
            </a:pPr>
            <a:r>
              <a:rPr lang="en-US" altLang="zh-CN" dirty="0"/>
              <a:t>Feature embedding to be trained offline</a:t>
            </a:r>
            <a:br>
              <a:rPr lang="en-US" altLang="zh-CN" dirty="0"/>
            </a:br>
            <a:endParaRPr kumimoji="1" lang="zh-CN" altLang="en-US" dirty="0"/>
          </a:p>
          <a:p>
            <a:pPr marL="285750" indent="-285750">
              <a:buFont typeface="Arial" panose="020B0604020202020204" pitchFamily="34" charset="0"/>
              <a:buChar char="•"/>
            </a:pPr>
            <a:endParaRPr kumimoji="1" lang="zh-CN" altLang="en-US" dirty="0"/>
          </a:p>
        </p:txBody>
      </p:sp>
      <p:pic>
        <p:nvPicPr>
          <p:cNvPr id="24" name="图片 23">
            <a:extLst>
              <a:ext uri="{FF2B5EF4-FFF2-40B4-BE49-F238E27FC236}">
                <a16:creationId xmlns:a16="http://schemas.microsoft.com/office/drawing/2014/main" id="{1963D2A1-C034-804D-8969-97F2B96EA45B}"/>
              </a:ext>
            </a:extLst>
          </p:cNvPr>
          <p:cNvPicPr>
            <a:picLocks noChangeAspect="1"/>
          </p:cNvPicPr>
          <p:nvPr/>
        </p:nvPicPr>
        <p:blipFill>
          <a:blip r:embed="rId14"/>
          <a:stretch>
            <a:fillRect/>
          </a:stretch>
        </p:blipFill>
        <p:spPr>
          <a:xfrm>
            <a:off x="4840253" y="3271690"/>
            <a:ext cx="2514600" cy="1727200"/>
          </a:xfrm>
          <a:prstGeom prst="rect">
            <a:avLst/>
          </a:prstGeom>
        </p:spPr>
      </p:pic>
    </p:spTree>
    <p:extLst>
      <p:ext uri="{BB962C8B-B14F-4D97-AF65-F5344CB8AC3E}">
        <p14:creationId xmlns:p14="http://schemas.microsoft.com/office/powerpoint/2010/main" val="3209281025"/>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2"/>
        </a:lnRef>
        <a:fillRef idx="0">
          <a:schemeClr val="accent2"/>
        </a:fillRef>
        <a:effectRef idx="1">
          <a:schemeClr val="accent2"/>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9119</TotalTime>
  <Words>710</Words>
  <Application>Microsoft Macintosh PowerPoint</Application>
  <PresentationFormat>宽屏</PresentationFormat>
  <Paragraphs>162</Paragraphs>
  <Slides>12</Slides>
  <Notes>8</Notes>
  <HiddenSlides>0</HiddenSlides>
  <MMClips>3</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12</vt:i4>
      </vt:variant>
    </vt:vector>
  </HeadingPairs>
  <TitlesOfParts>
    <vt:vector size="17" baseType="lpstr">
      <vt:lpstr>等线</vt:lpstr>
      <vt:lpstr>等线 Light</vt:lpstr>
      <vt:lpstr>Arial</vt:lpstr>
      <vt:lpstr>Wingdings</vt:lpstr>
      <vt:lpstr>Office 主题​​</vt:lpstr>
      <vt:lpstr>Video Track Flow</vt:lpstr>
      <vt:lpstr>PowerPoint 演示文稿</vt:lpstr>
      <vt:lpstr>Deep-SORT</vt:lpstr>
      <vt:lpstr>NMS（non maximum suppression)</vt:lpstr>
      <vt:lpstr>Kalman Filter</vt:lpstr>
      <vt:lpstr>PowerPoint 演示文稿</vt:lpstr>
      <vt:lpstr>Hungarian</vt:lpstr>
      <vt:lpstr>Assignment Problem</vt:lpstr>
      <vt:lpstr>Deep Appearance Descriptor</vt:lpstr>
      <vt:lpstr>Matching Cascade</vt:lpstr>
      <vt:lpstr>PowerPoint 演示文稿</vt:lpstr>
      <vt:lpstr>Result</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Microsoft Office User</dc:creator>
  <cp:lastModifiedBy>Microsoft Office User</cp:lastModifiedBy>
  <cp:revision>75</cp:revision>
  <dcterms:created xsi:type="dcterms:W3CDTF">2019-06-04T06:11:02Z</dcterms:created>
  <dcterms:modified xsi:type="dcterms:W3CDTF">2019-06-10T14:10:58Z</dcterms:modified>
</cp:coreProperties>
</file>